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1" r:id="rId2"/>
  </p:sldMasterIdLst>
  <p:notesMasterIdLst>
    <p:notesMasterId r:id="rId14"/>
  </p:notesMasterIdLst>
  <p:handoutMasterIdLst>
    <p:handoutMasterId r:id="rId15"/>
  </p:handoutMasterIdLst>
  <p:sldIdLst>
    <p:sldId id="388" r:id="rId3"/>
    <p:sldId id="389" r:id="rId4"/>
    <p:sldId id="350" r:id="rId5"/>
    <p:sldId id="390" r:id="rId6"/>
    <p:sldId id="401" r:id="rId7"/>
    <p:sldId id="392" r:id="rId8"/>
    <p:sldId id="404" r:id="rId9"/>
    <p:sldId id="403" r:id="rId10"/>
    <p:sldId id="399" r:id="rId11"/>
    <p:sldId id="396" r:id="rId12"/>
    <p:sldId id="39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5879"/>
    <a:srgbClr val="497593"/>
    <a:srgbClr val="7B98B2"/>
    <a:srgbClr val="B3C3D3"/>
    <a:srgbClr val="004165"/>
    <a:srgbClr val="772432"/>
    <a:srgbClr val="FEEE9F"/>
    <a:srgbClr val="E5E5E5"/>
    <a:srgbClr val="F5F5F5"/>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23"/>
    <p:restoredTop sz="67347"/>
  </p:normalViewPr>
  <p:slideViewPr>
    <p:cSldViewPr snapToGrid="0" snapToObjects="1">
      <p:cViewPr>
        <p:scale>
          <a:sx n="120" d="100"/>
          <a:sy n="120" d="100"/>
        </p:scale>
        <p:origin x="800" y="-920"/>
      </p:cViewPr>
      <p:guideLst>
        <p:guide pos="3840"/>
        <p:guide orient="horz" pos="2160"/>
      </p:guideLst>
    </p:cSldViewPr>
  </p:slideViewPr>
  <p:outlineViewPr>
    <p:cViewPr>
      <p:scale>
        <a:sx n="75" d="100"/>
        <a:sy n="75" d="100"/>
      </p:scale>
      <p:origin x="0" y="-6712"/>
    </p:cViewPr>
  </p:outlineViewPr>
  <p:notesTextViewPr>
    <p:cViewPr>
      <p:scale>
        <a:sx n="1" d="1"/>
        <a:sy n="1" d="1"/>
      </p:scale>
      <p:origin x="0" y="0"/>
    </p:cViewPr>
  </p:notesTextViewPr>
  <p:notesViewPr>
    <p:cSldViewPr snapToGrid="0" snapToObjects="1">
      <p:cViewPr varScale="1">
        <p:scale>
          <a:sx n="113" d="100"/>
          <a:sy n="113" d="100"/>
        </p:scale>
        <p:origin x="3920"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4C9D09-BC51-0547-8061-502E4651F7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AB6AA66-E75F-5A45-A404-AA76A4582A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531EB2-73A0-FA47-BAAA-708AB1F5951E}" type="datetimeFigureOut">
              <a:rPr lang="en-US" smtClean="0"/>
              <a:t>8/11/20</a:t>
            </a:fld>
            <a:endParaRPr lang="en-US"/>
          </a:p>
        </p:txBody>
      </p:sp>
      <p:sp>
        <p:nvSpPr>
          <p:cNvPr id="4" name="Footer Placeholder 3">
            <a:extLst>
              <a:ext uri="{FF2B5EF4-FFF2-40B4-BE49-F238E27FC236}">
                <a16:creationId xmlns:a16="http://schemas.microsoft.com/office/drawing/2014/main" id="{7F9DD3CB-B03E-A64A-8C06-43C92C1464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16062FC-998E-9D40-87F4-D08C6744EB3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9C5D28-BBEE-2E44-8204-321441CB2069}" type="slidenum">
              <a:rPr lang="en-US" smtClean="0"/>
              <a:t>‹#›</a:t>
            </a:fld>
            <a:endParaRPr lang="en-US"/>
          </a:p>
        </p:txBody>
      </p:sp>
    </p:spTree>
    <p:extLst>
      <p:ext uri="{BB962C8B-B14F-4D97-AF65-F5344CB8AC3E}">
        <p14:creationId xmlns:p14="http://schemas.microsoft.com/office/powerpoint/2010/main" val="39850179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6ACEEB-96A6-BE4B-AD4A-D8B0035CB14C}" type="datetimeFigureOut">
              <a:rPr lang="en-US" smtClean="0"/>
              <a:t>8/11/20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47FC4-CAF1-6741-875A-C83F3721E6B6}" type="slidenum">
              <a:rPr lang="en-US" smtClean="0"/>
              <a:t>‹#›</a:t>
            </a:fld>
            <a:endParaRPr lang="en-US"/>
          </a:p>
        </p:txBody>
      </p:sp>
    </p:spTree>
    <p:extLst>
      <p:ext uri="{BB962C8B-B14F-4D97-AF65-F5344CB8AC3E}">
        <p14:creationId xmlns:p14="http://schemas.microsoft.com/office/powerpoint/2010/main" val="366087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a:t>*Give this presentation a personalized touch by adding in your club’s name above.*</a:t>
            </a:r>
          </a:p>
          <a:p>
            <a:endParaRPr lang="en-US"/>
          </a:p>
          <a:p>
            <a:r>
              <a:rPr lang="en-US"/>
              <a:t>Today, let’s talk about how Toastmasters can help you find your voice.</a:t>
            </a:r>
          </a:p>
        </p:txBody>
      </p:sp>
      <p:sp>
        <p:nvSpPr>
          <p:cNvPr id="4" name="Slide Number Placeholder 3"/>
          <p:cNvSpPr>
            <a:spLocks noGrp="1"/>
          </p:cNvSpPr>
          <p:nvPr>
            <p:ph type="sldNum" sz="quarter" idx="10"/>
          </p:nvPr>
        </p:nvSpPr>
        <p:spPr/>
        <p:txBody>
          <a:bodyPr/>
          <a:lstStyle/>
          <a:p>
            <a:fld id="{1C54B805-CDAB-3A40-8111-AB777D1FAB7A}" type="slidenum">
              <a:rPr lang="en-US" smtClean="0"/>
              <a:t>1</a:t>
            </a:fld>
            <a:endParaRPr lang="en-US"/>
          </a:p>
        </p:txBody>
      </p:sp>
    </p:spTree>
    <p:extLst>
      <p:ext uri="{BB962C8B-B14F-4D97-AF65-F5344CB8AC3E}">
        <p14:creationId xmlns:p14="http://schemas.microsoft.com/office/powerpoint/2010/main" val="2325596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use this slide to welcome your</a:t>
            </a:r>
            <a:r>
              <a:rPr lang="en-US" baseline="0" dirty="0"/>
              <a:t> club member who will be presenting a speech at the meeting. Give time afterwards to have an evaluator evaluate their speech so prospective members can feel what the club experience is truly like. You may also take some time to partake in Table Topics. Make sure you call on some of your guests to speak!*</a:t>
            </a:r>
            <a:endParaRPr lang="en-US" dirty="0"/>
          </a:p>
        </p:txBody>
      </p:sp>
      <p:sp>
        <p:nvSpPr>
          <p:cNvPr id="4" name="Slide Number Placeholder 3"/>
          <p:cNvSpPr>
            <a:spLocks noGrp="1"/>
          </p:cNvSpPr>
          <p:nvPr>
            <p:ph type="sldNum" sz="quarter" idx="10"/>
          </p:nvPr>
        </p:nvSpPr>
        <p:spPr/>
        <p:txBody>
          <a:bodyPr/>
          <a:lstStyle/>
          <a:p>
            <a:fld id="{1C54B805-CDAB-3A40-8111-AB777D1FAB7A}" type="slidenum">
              <a:rPr lang="en-US" smtClean="0"/>
              <a:t>10</a:t>
            </a:fld>
            <a:endParaRPr lang="en-US"/>
          </a:p>
        </p:txBody>
      </p:sp>
    </p:spTree>
    <p:extLst>
      <p:ext uri="{BB962C8B-B14F-4D97-AF65-F5344CB8AC3E}">
        <p14:creationId xmlns:p14="http://schemas.microsoft.com/office/powerpoint/2010/main" val="39665983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your club’s VP Membership’s name. Feel free to add their contact information as well so guests can reach out to them with any questions or comments they have. *</a:t>
            </a:r>
          </a:p>
          <a:p>
            <a:endParaRPr lang="en-US" baseline="0" dirty="0"/>
          </a:p>
          <a:p>
            <a:r>
              <a:rPr lang="en-US" baseline="0" dirty="0"/>
              <a:t>Are you ready to join our club? Start by speaking with our Vice President Membership and completing the application. When you’re done, return the completed application with your dues and you’re ready to enjoy the numerous benefits of being a Toastmaster!</a:t>
            </a:r>
            <a:endParaRPr lang="en-US" dirty="0"/>
          </a:p>
        </p:txBody>
      </p:sp>
      <p:sp>
        <p:nvSpPr>
          <p:cNvPr id="4" name="Slide Number Placeholder 3"/>
          <p:cNvSpPr>
            <a:spLocks noGrp="1"/>
          </p:cNvSpPr>
          <p:nvPr>
            <p:ph type="sldNum" sz="quarter" idx="10"/>
          </p:nvPr>
        </p:nvSpPr>
        <p:spPr/>
        <p:txBody>
          <a:bodyPr/>
          <a:lstStyle/>
          <a:p>
            <a:fld id="{1C54B805-CDAB-3A40-8111-AB777D1FAB7A}" type="slidenum">
              <a:rPr lang="en-US" smtClean="0"/>
              <a:t>11</a:t>
            </a:fld>
            <a:endParaRPr lang="en-US"/>
          </a:p>
        </p:txBody>
      </p:sp>
    </p:spTree>
    <p:extLst>
      <p:ext uri="{BB962C8B-B14F-4D97-AF65-F5344CB8AC3E}">
        <p14:creationId xmlns:p14="http://schemas.microsoft.com/office/powerpoint/2010/main" val="1658041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dirty="0"/>
              <a:t>Some of you may have heard of Toastmasters before, and some may not have. Toastmasters is a worldwide nonprofit educational organization that empowers people to become more effective communicators and leaders. We are a network of over 364,000 members in more than 16,200 clubs across 145 countries. Toastmasters International an effective provider </a:t>
            </a:r>
            <a:r>
              <a:rPr lang="en-US" sz="1200" dirty="0"/>
              <a:t>of dynamic, high-value, experiential communication and leadership skills.</a:t>
            </a:r>
            <a:endParaRPr lang="en-US" dirty="0"/>
          </a:p>
        </p:txBody>
      </p:sp>
      <p:sp>
        <p:nvSpPr>
          <p:cNvPr id="4" name="Slide Number Placeholder 3"/>
          <p:cNvSpPr>
            <a:spLocks noGrp="1"/>
          </p:cNvSpPr>
          <p:nvPr>
            <p:ph type="sldNum" sz="quarter" idx="10"/>
          </p:nvPr>
        </p:nvSpPr>
        <p:spPr/>
        <p:txBody>
          <a:bodyPr/>
          <a:lstStyle/>
          <a:p>
            <a:fld id="{1C54B805-CDAB-3A40-8111-AB777D1FAB7A}" type="slidenum">
              <a:rPr lang="en-US" smtClean="0"/>
              <a:t>2</a:t>
            </a:fld>
            <a:endParaRPr lang="en-US"/>
          </a:p>
        </p:txBody>
      </p:sp>
    </p:spTree>
    <p:extLst>
      <p:ext uri="{BB962C8B-B14F-4D97-AF65-F5344CB8AC3E}">
        <p14:creationId xmlns:p14="http://schemas.microsoft.com/office/powerpoint/2010/main" val="2759255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dirty="0"/>
              <a:t>There are several benefits to joining our Toastmasters club. First and foremost – you will learn clear communication skills and improve on your public speaking. Along the way, you will also learn leadership skills. You will practice writing speeches and presenting them in a group setting – and there is no pressure to give a speech every week! The skills you learn here will give you a competitive advantage in the workplace. Our club is a great place to work on networking because it is a small and supportive environment. Through your speeches, you will build self-confidence and self-awareness. You can enjoy a program that allows for unlimited personal growth. Best of all – Toastmasters is a place to maximize your potential.</a:t>
            </a:r>
          </a:p>
        </p:txBody>
      </p:sp>
      <p:sp>
        <p:nvSpPr>
          <p:cNvPr id="4" name="Slide Number Placeholder 3"/>
          <p:cNvSpPr>
            <a:spLocks noGrp="1"/>
          </p:cNvSpPr>
          <p:nvPr>
            <p:ph type="sldNum" sz="quarter" idx="10"/>
          </p:nvPr>
        </p:nvSpPr>
        <p:spPr/>
        <p:txBody>
          <a:bodyPr/>
          <a:lstStyle/>
          <a:p>
            <a:fld id="{1C54B805-CDAB-3A40-8111-AB777D1FAB7A}" type="slidenum">
              <a:rPr lang="en-US" smtClean="0"/>
              <a:t>3</a:t>
            </a:fld>
            <a:endParaRPr lang="en-US"/>
          </a:p>
        </p:txBody>
      </p:sp>
    </p:spTree>
    <p:extLst>
      <p:ext uri="{BB962C8B-B14F-4D97-AF65-F5344CB8AC3E}">
        <p14:creationId xmlns:p14="http://schemas.microsoft.com/office/powerpoint/2010/main" val="456607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club meets *insert how often your club meets*. The club is a self-paced, hands-on learning environment that provides you with opportunities to give both prepared and impromptu speeches. After you give your speech, you will receive honest, encouraging and structured evaluations and will have the ability to implement the feedback in a later speech. Each meeting has volunteer leadership roles, including the Toastmaster, Evaluator, Ah-Counter, and Grammarian. Plus, you will have access to a mentor, who can help and offer advice. </a:t>
            </a:r>
          </a:p>
        </p:txBody>
      </p:sp>
      <p:sp>
        <p:nvSpPr>
          <p:cNvPr id="4" name="Slide Number Placeholder 3"/>
          <p:cNvSpPr>
            <a:spLocks noGrp="1"/>
          </p:cNvSpPr>
          <p:nvPr>
            <p:ph type="sldNum" sz="quarter" idx="10"/>
          </p:nvPr>
        </p:nvSpPr>
        <p:spPr/>
        <p:txBody>
          <a:bodyPr/>
          <a:lstStyle/>
          <a:p>
            <a:fld id="{1C54B805-CDAB-3A40-8111-AB777D1FAB7A}" type="slidenum">
              <a:rPr lang="en-US" smtClean="0"/>
              <a:t>4</a:t>
            </a:fld>
            <a:endParaRPr lang="en-US"/>
          </a:p>
        </p:txBody>
      </p:sp>
    </p:spTree>
    <p:extLst>
      <p:ext uri="{BB962C8B-B14F-4D97-AF65-F5344CB8AC3E}">
        <p14:creationId xmlns:p14="http://schemas.microsoft.com/office/powerpoint/2010/main" val="4029138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Pathways learning experience is Toastmasters’ education program. Pathways focuses on five core competencies and 11 specialized learning paths, with more to come. Each member receives one free path to start, and they are able to work on multiple paths at the same time. When you first log into Base Camp, which is the home of Pathways, you can take an assessment that will recommend three paths for you. You are free to choose any path you want! All resources and projects are available online or in print. Best of all, you can work at your own pace and along the way, you will build professional skills. The combination of the Pathways learning experience with the supportive environment found in our club is what makes Toastmasters such a powerful tool.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dirty="0"/>
              <a:t>Pathways is available in Arabic, English, French, German, Japanese, Korean, Portuguese, Simplified Chinese, Spanish, Tamil, and Traditional Chinese. If any of these alternative languages apply to your club, mention their availability*</a:t>
            </a:r>
          </a:p>
        </p:txBody>
      </p:sp>
      <p:sp>
        <p:nvSpPr>
          <p:cNvPr id="4" name="Slide Number Placeholder 3"/>
          <p:cNvSpPr>
            <a:spLocks noGrp="1"/>
          </p:cNvSpPr>
          <p:nvPr>
            <p:ph type="sldNum" sz="quarter" idx="5"/>
          </p:nvPr>
        </p:nvSpPr>
        <p:spPr/>
        <p:txBody>
          <a:bodyPr/>
          <a:lstStyle/>
          <a:p>
            <a:fld id="{1C54B805-CDAB-3A40-8111-AB777D1FAB7A}" type="slidenum">
              <a:rPr lang="en-US" smtClean="0"/>
              <a:t>5</a:t>
            </a:fld>
            <a:endParaRPr lang="en-US"/>
          </a:p>
        </p:txBody>
      </p:sp>
    </p:spTree>
    <p:extLst>
      <p:ext uri="{BB962C8B-B14F-4D97-AF65-F5344CB8AC3E}">
        <p14:creationId xmlns:p14="http://schemas.microsoft.com/office/powerpoint/2010/main" val="3497471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glimpse into what Pathways looks like, the current</a:t>
            </a:r>
            <a:r>
              <a:rPr lang="en-US" baseline="0" dirty="0"/>
              <a:t> 11 paths and the five core competencies. The five core competencies are Public Speaking, Interpersonal Communication, Strategic Leadership, Management, and Confidence. Confidence is unique because it cannot be taught, but is gained in every path. In each path, you learn multiple competencies. For example, if you wanted to work on your Public Speaking, Interpersonal Communication, and Management, the Leadership Development path is right for you. Or, if you wanted to learn about Persuasive Influence, the core competencies you would learn are Public Speaking, Strategic Leadership, and Interpersonal Communication. In all of these paths, there are over 300 competencies you can learn. </a:t>
            </a:r>
            <a:endParaRPr lang="en-US" dirty="0"/>
          </a:p>
        </p:txBody>
      </p:sp>
      <p:sp>
        <p:nvSpPr>
          <p:cNvPr id="4" name="Slide Number Placeholder 3"/>
          <p:cNvSpPr>
            <a:spLocks noGrp="1"/>
          </p:cNvSpPr>
          <p:nvPr>
            <p:ph type="sldNum" sz="quarter" idx="10"/>
          </p:nvPr>
        </p:nvSpPr>
        <p:spPr/>
        <p:txBody>
          <a:bodyPr/>
          <a:lstStyle/>
          <a:p>
            <a:fld id="{1C54B805-CDAB-3A40-8111-AB777D1FAB7A}" type="slidenum">
              <a:rPr lang="en-US" smtClean="0"/>
              <a:t>6</a:t>
            </a:fld>
            <a:endParaRPr lang="en-US"/>
          </a:p>
        </p:txBody>
      </p:sp>
    </p:spTree>
    <p:extLst>
      <p:ext uri="{BB962C8B-B14F-4D97-AF65-F5344CB8AC3E}">
        <p14:creationId xmlns:p14="http://schemas.microsoft.com/office/powerpoint/2010/main" val="3428342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Here’s a preview of what the evaluation form looks like. You are evaluated on skills such as vocal variety, eye contact, gestures, and comfort level. Each skill has clearly outlined criteria that correspond to a number score, ranging from one to five. It is important to note that a score of three means that you met the criteria, did what you were supposed to do, and did it well. There’s also room for the evaluator to write any comments they have. These evaluations are a great tool to learn what areas you need to improve on and which you excel at, as well as allowing you to actually track your progress and growth.</a:t>
            </a:r>
          </a:p>
        </p:txBody>
      </p:sp>
      <p:sp>
        <p:nvSpPr>
          <p:cNvPr id="4" name="Slide Number Placeholder 3"/>
          <p:cNvSpPr>
            <a:spLocks noGrp="1"/>
          </p:cNvSpPr>
          <p:nvPr>
            <p:ph type="sldNum" sz="quarter" idx="5"/>
          </p:nvPr>
        </p:nvSpPr>
        <p:spPr/>
        <p:txBody>
          <a:bodyPr/>
          <a:lstStyle/>
          <a:p>
            <a:fld id="{B6847FC4-CAF1-6741-875A-C83F3721E6B6}" type="slidenum">
              <a:rPr lang="en-US" smtClean="0"/>
              <a:t>7</a:t>
            </a:fld>
            <a:endParaRPr lang="en-US"/>
          </a:p>
        </p:txBody>
      </p:sp>
    </p:spTree>
    <p:extLst>
      <p:ext uri="{BB962C8B-B14F-4D97-AF65-F5344CB8AC3E}">
        <p14:creationId xmlns:p14="http://schemas.microsoft.com/office/powerpoint/2010/main" val="4151064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learning doesn’t stop at the club. Active members receive a subscription to the </a:t>
            </a:r>
            <a:r>
              <a:rPr lang="en-US" i="1" dirty="0"/>
              <a:t>Toastmaster</a:t>
            </a:r>
            <a:r>
              <a:rPr lang="en-US" dirty="0"/>
              <a:t> magazine, which is filled with guidance on public speaking, leadership, featured articles on fellow Toastmasters, and much more. Toastmasters offers the opportunity to compete in a speech contest, which culminates in finalists competing in the World Championship of Public Speaking®. This contest is held at the Toastmasters International Convention, which also features education sessions and a chance to cast your club’s vote on important business matters at the Annual Business Meeting. We also provides district conferences, where you can meet fellow Toastmasters in the area and connect with them. There’s also a lot of helpful resources for you to access if you visit the Toastmasters website.</a:t>
            </a:r>
          </a:p>
        </p:txBody>
      </p:sp>
      <p:sp>
        <p:nvSpPr>
          <p:cNvPr id="4" name="Slide Number Placeholder 3"/>
          <p:cNvSpPr>
            <a:spLocks noGrp="1"/>
          </p:cNvSpPr>
          <p:nvPr>
            <p:ph type="sldNum" sz="quarter" idx="5"/>
          </p:nvPr>
        </p:nvSpPr>
        <p:spPr/>
        <p:txBody>
          <a:bodyPr/>
          <a:lstStyle/>
          <a:p>
            <a:fld id="{1C54B805-CDAB-3A40-8111-AB777D1FAB7A}" type="slidenum">
              <a:rPr lang="en-US" smtClean="0"/>
              <a:t>8</a:t>
            </a:fld>
            <a:endParaRPr lang="en-US"/>
          </a:p>
        </p:txBody>
      </p:sp>
    </p:spTree>
    <p:extLst>
      <p:ext uri="{BB962C8B-B14F-4D97-AF65-F5344CB8AC3E}">
        <p14:creationId xmlns:p14="http://schemas.microsoft.com/office/powerpoint/2010/main" val="1596000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Clubs are inexpensive to join, and unlike other programs, the</a:t>
            </a:r>
            <a:r>
              <a:rPr lang="en-US" baseline="0" dirty="0"/>
              <a:t> learning never stops. Toastmasters offers the most cost-effective way to learn and no other company offers what we offer in the same model. There is a one-time $20 USD fee for new members and then after that, membership costs are only $45 USD for six months. Our club also has an additional charge of *insert charge here*. Toastmasters allows you to break down barriers, while not breaking your budget. Meanwhile, companies like Dale Carnegie have three-day seminars with limited learning potential and cost nearly $2,000 USD.</a:t>
            </a:r>
          </a:p>
        </p:txBody>
      </p:sp>
      <p:sp>
        <p:nvSpPr>
          <p:cNvPr id="4" name="Slide Number Placeholder 3"/>
          <p:cNvSpPr>
            <a:spLocks noGrp="1"/>
          </p:cNvSpPr>
          <p:nvPr>
            <p:ph type="sldNum" sz="quarter" idx="10"/>
          </p:nvPr>
        </p:nvSpPr>
        <p:spPr/>
        <p:txBody>
          <a:bodyPr/>
          <a:lstStyle/>
          <a:p>
            <a:fld id="{1C54B805-CDAB-3A40-8111-AB777D1FAB7A}" type="slidenum">
              <a:rPr lang="en-US" smtClean="0"/>
              <a:t>9</a:t>
            </a:fld>
            <a:endParaRPr lang="en-US"/>
          </a:p>
        </p:txBody>
      </p:sp>
    </p:spTree>
    <p:extLst>
      <p:ext uri="{BB962C8B-B14F-4D97-AF65-F5344CB8AC3E}">
        <p14:creationId xmlns:p14="http://schemas.microsoft.com/office/powerpoint/2010/main" val="12307040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4E2BD-0C58-E64B-AB95-36840E71CE6C}"/>
              </a:ext>
            </a:extLst>
          </p:cNvPr>
          <p:cNvSpPr>
            <a:spLocks noGrp="1"/>
          </p:cNvSpPr>
          <p:nvPr>
            <p:ph type="ctrTitle"/>
          </p:nvPr>
        </p:nvSpPr>
        <p:spPr>
          <a:xfrm>
            <a:off x="1524000" y="3200400"/>
            <a:ext cx="9144000" cy="731520"/>
          </a:xfrm>
          <a:prstGeom prst="rect">
            <a:avLst/>
          </a:prstGeom>
        </p:spPr>
        <p:txBody>
          <a:bodyPr anchor="ctr">
            <a:normAutofit/>
          </a:bodyPr>
          <a:lstStyle>
            <a:lvl1pPr algn="ctr">
              <a:defRPr sz="45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6E65A1A-B737-B943-8F8E-C68DC1ACD7AA}"/>
              </a:ext>
            </a:extLst>
          </p:cNvPr>
          <p:cNvSpPr>
            <a:spLocks noGrp="1"/>
          </p:cNvSpPr>
          <p:nvPr>
            <p:ph type="subTitle" idx="1"/>
          </p:nvPr>
        </p:nvSpPr>
        <p:spPr>
          <a:xfrm>
            <a:off x="1524000" y="4195570"/>
            <a:ext cx="9144000" cy="91440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9" name="Straight Connector 18">
            <a:extLst>
              <a:ext uri="{FF2B5EF4-FFF2-40B4-BE49-F238E27FC236}">
                <a16:creationId xmlns:a16="http://schemas.microsoft.com/office/drawing/2014/main" id="{0D89A3AF-4EDC-4043-804E-E87D504FBF6B}"/>
              </a:ext>
            </a:extLst>
          </p:cNvPr>
          <p:cNvCxnSpPr/>
          <p:nvPr userDrawn="1"/>
        </p:nvCxnSpPr>
        <p:spPr>
          <a:xfrm>
            <a:off x="1422400" y="2743200"/>
            <a:ext cx="9347200" cy="0"/>
          </a:xfrm>
          <a:prstGeom prst="line">
            <a:avLst/>
          </a:prstGeom>
          <a:ln>
            <a:solidFill>
              <a:srgbClr val="004165"/>
            </a:solidFill>
          </a:ln>
        </p:spPr>
        <p:style>
          <a:lnRef idx="1">
            <a:schemeClr val="accent1"/>
          </a:lnRef>
          <a:fillRef idx="0">
            <a:schemeClr val="accent1"/>
          </a:fillRef>
          <a:effectRef idx="0">
            <a:schemeClr val="accent1"/>
          </a:effectRef>
          <a:fontRef idx="minor">
            <a:schemeClr val="tx1"/>
          </a:fontRef>
        </p:style>
      </p:cxnSp>
      <p:pic>
        <p:nvPicPr>
          <p:cNvPr id="23" name="Picture 22" descr="Toastmasters International">
            <a:extLst>
              <a:ext uri="{FF2B5EF4-FFF2-40B4-BE49-F238E27FC236}">
                <a16:creationId xmlns:a16="http://schemas.microsoft.com/office/drawing/2014/main" id="{81373B61-26E6-9E41-B3D7-2240926DC383}"/>
              </a:ext>
            </a:extLst>
          </p:cNvPr>
          <p:cNvPicPr>
            <a:picLocks noChangeAspect="1"/>
          </p:cNvPicPr>
          <p:nvPr userDrawn="1"/>
        </p:nvPicPr>
        <p:blipFill>
          <a:blip r:embed="rId2"/>
          <a:stretch>
            <a:fillRect/>
          </a:stretch>
        </p:blipFill>
        <p:spPr>
          <a:xfrm>
            <a:off x="4704715" y="1830810"/>
            <a:ext cx="2782570" cy="430804"/>
          </a:xfrm>
          <a:prstGeom prst="rect">
            <a:avLst/>
          </a:prstGeom>
        </p:spPr>
      </p:pic>
    </p:spTree>
    <p:extLst>
      <p:ext uri="{BB962C8B-B14F-4D97-AF65-F5344CB8AC3E}">
        <p14:creationId xmlns:p14="http://schemas.microsoft.com/office/powerpoint/2010/main" val="128703808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ext Left_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8276" cy="649224"/>
          </a:xfrm>
          <a:prstGeom prst="rect">
            <a:avLst/>
          </a:prstGeom>
        </p:spPr>
        <p:txBody>
          <a:bodyPr anchor="ctr">
            <a:normAutofit/>
          </a:bodyPr>
          <a:lstStyle>
            <a:lvl1pPr>
              <a:defRPr sz="36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19"/>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Picture Placeholder 4">
            <a:extLst>
              <a:ext uri="{FF2B5EF4-FFF2-40B4-BE49-F238E27FC236}">
                <a16:creationId xmlns:a16="http://schemas.microsoft.com/office/drawing/2014/main" id="{30403F9B-2509-B349-8F7B-B7A269B84DED}"/>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Tree>
    <p:extLst>
      <p:ext uri="{BB962C8B-B14F-4D97-AF65-F5344CB8AC3E}">
        <p14:creationId xmlns:p14="http://schemas.microsoft.com/office/powerpoint/2010/main" val="2494206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Left_Content Right_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CBC6FF-D0F0-194A-9730-69A23927DE9B}"/>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8276" cy="649224"/>
          </a:xfrm>
          <a:prstGeom prst="rect">
            <a:avLst/>
          </a:prstGeom>
        </p:spPr>
        <p:txBody>
          <a:bodyPr anchor="ctr">
            <a:normAutofit/>
          </a:bodyPr>
          <a:lstStyle>
            <a:lvl1pPr>
              <a:defRPr sz="36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20"/>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7" name="Picture Placeholder 4">
            <a:extLst>
              <a:ext uri="{FF2B5EF4-FFF2-40B4-BE49-F238E27FC236}">
                <a16:creationId xmlns:a16="http://schemas.microsoft.com/office/drawing/2014/main" id="{1A32ABD0-551C-8047-9A8B-46EC083AD1DA}"/>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Tree>
    <p:extLst>
      <p:ext uri="{BB962C8B-B14F-4D97-AF65-F5344CB8AC3E}">
        <p14:creationId xmlns:p14="http://schemas.microsoft.com/office/powerpoint/2010/main" val="3175783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ext Left_Tex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CBC6FF-D0F0-194A-9730-69A23927DE9B}"/>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5544" cy="649224"/>
          </a:xfrm>
          <a:prstGeom prst="rect">
            <a:avLst/>
          </a:prstGeom>
        </p:spPr>
        <p:txBody>
          <a:bodyPr anchor="ctr">
            <a:normAutofit/>
          </a:bodyPr>
          <a:lstStyle>
            <a:lvl1pPr>
              <a:defRPr sz="36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20"/>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Text Placeholder 4">
            <a:extLst>
              <a:ext uri="{FF2B5EF4-FFF2-40B4-BE49-F238E27FC236}">
                <a16:creationId xmlns:a16="http://schemas.microsoft.com/office/drawing/2014/main" id="{7536AC97-D6BB-CF45-B568-D12F1D2C17B8}"/>
              </a:ext>
            </a:extLst>
          </p:cNvPr>
          <p:cNvSpPr>
            <a:spLocks noGrp="1"/>
          </p:cNvSpPr>
          <p:nvPr>
            <p:ph type="body" sz="quarter" idx="12"/>
          </p:nvPr>
        </p:nvSpPr>
        <p:spPr>
          <a:xfrm>
            <a:off x="6429756" y="419100"/>
            <a:ext cx="5495544" cy="5448300"/>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1642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8276" cy="1143000"/>
          </a:xfrm>
          <a:prstGeom prst="rect">
            <a:avLst/>
          </a:prstGeom>
        </p:spPr>
        <p:txBody>
          <a:bodyPr anchor="ctr">
            <a:normAutofit/>
          </a:bodyPr>
          <a:lstStyle>
            <a:lvl1pPr>
              <a:defRPr sz="3600">
                <a:solidFill>
                  <a:schemeClr val="tx1"/>
                </a:solidFill>
              </a:defRPr>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D6B0BF-536F-B648-9FED-043275D4667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9" name="Picture Placeholder 4">
            <a:extLst>
              <a:ext uri="{FF2B5EF4-FFF2-40B4-BE49-F238E27FC236}">
                <a16:creationId xmlns:a16="http://schemas.microsoft.com/office/drawing/2014/main" id="{8DCE7488-AC56-214B-8402-0373CFC92E4D}"/>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
        <p:nvSpPr>
          <p:cNvPr id="13" name="Slide Number Placeholder 14">
            <a:extLst>
              <a:ext uri="{FF2B5EF4-FFF2-40B4-BE49-F238E27FC236}">
                <a16:creationId xmlns:a16="http://schemas.microsoft.com/office/drawing/2014/main" id="{852E0A00-B946-634D-9F60-5900F68092A7}"/>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855012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Content Right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8276" cy="1143000"/>
          </a:xfrm>
          <a:prstGeom prst="rect">
            <a:avLst/>
          </a:prstGeom>
        </p:spPr>
        <p:txBody>
          <a:bodyPr anchor="ctr">
            <a:normAutofit/>
          </a:bodyPr>
          <a:lstStyle>
            <a:lvl1pPr>
              <a:defRPr sz="3600">
                <a:solidFill>
                  <a:schemeClr val="tx1"/>
                </a:solidFill>
              </a:defRPr>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D6B0BF-536F-B648-9FED-043275D4667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13" name="Picture Placeholder 4">
            <a:extLst>
              <a:ext uri="{FF2B5EF4-FFF2-40B4-BE49-F238E27FC236}">
                <a16:creationId xmlns:a16="http://schemas.microsoft.com/office/drawing/2014/main" id="{D36E625B-E8A5-F64D-B280-FF6E4EB345D5}"/>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
        <p:nvSpPr>
          <p:cNvPr id="15" name="Slide Number Placeholder 14">
            <a:extLst>
              <a:ext uri="{FF2B5EF4-FFF2-40B4-BE49-F238E27FC236}">
                <a16:creationId xmlns:a16="http://schemas.microsoft.com/office/drawing/2014/main" id="{20FB4EF4-997C-8046-914F-6E0CB5DC5527}"/>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546092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Text R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5544" cy="1143000"/>
          </a:xfrm>
          <a:prstGeom prst="rect">
            <a:avLst/>
          </a:prstGeom>
        </p:spPr>
        <p:txBody>
          <a:bodyPr anchor="ctr">
            <a:normAutofit/>
          </a:bodyPr>
          <a:lstStyle>
            <a:lvl1pPr>
              <a:defRPr sz="3600">
                <a:solidFill>
                  <a:schemeClr val="tx1"/>
                </a:solidFill>
              </a:defRPr>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D6B0BF-536F-B648-9FED-043275D4667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FA0FBEA-C105-AC49-830C-94C748A670A5}"/>
              </a:ext>
            </a:extLst>
          </p:cNvPr>
          <p:cNvSpPr>
            <a:spLocks noGrp="1"/>
          </p:cNvSpPr>
          <p:nvPr>
            <p:ph type="body" sz="quarter" idx="10"/>
          </p:nvPr>
        </p:nvSpPr>
        <p:spPr>
          <a:xfrm>
            <a:off x="6418522" y="419100"/>
            <a:ext cx="5495544" cy="54483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Slide Number Placeholder 14">
            <a:extLst>
              <a:ext uri="{FF2B5EF4-FFF2-40B4-BE49-F238E27FC236}">
                <a16:creationId xmlns:a16="http://schemas.microsoft.com/office/drawing/2014/main" id="{489E208B-BC0A-9749-9CAE-3D838D9DE7D0}"/>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2268801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Large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3E3B808-8450-C749-BE34-83F343354452}"/>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2999"/>
            <a:ext cx="12192000" cy="5084065"/>
          </a:xfrm>
        </p:spPr>
        <p:txBody>
          <a:bodyPr anchor="ctr"/>
          <a:lstStyle>
            <a:lvl1pPr marL="0" indent="0" algn="ctr">
              <a:buFont typeface="Arial" panose="020B0604020202020204" pitchFamily="34" charset="0"/>
              <a:buNone/>
              <a:defRPr/>
            </a:lvl1pPr>
          </a:lstStyle>
          <a:p>
            <a:r>
              <a:rPr lang="en-US" dirty="0"/>
              <a:t>Insert image</a:t>
            </a:r>
          </a:p>
        </p:txBody>
      </p:sp>
      <p:sp>
        <p:nvSpPr>
          <p:cNvPr id="8" name="Rectangle 7">
            <a:extLst>
              <a:ext uri="{FF2B5EF4-FFF2-40B4-BE49-F238E27FC236}">
                <a16:creationId xmlns:a16="http://schemas.microsoft.com/office/drawing/2014/main" id="{A629875B-36BA-7147-91A7-92751BF38026}"/>
              </a:ext>
            </a:extLst>
          </p:cNvPr>
          <p:cNvSpPr/>
          <p:nvPr userDrawn="1"/>
        </p:nvSpPr>
        <p:spPr>
          <a:xfrm>
            <a:off x="0" y="-1"/>
            <a:ext cx="12192000" cy="114300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EA1FA9E0-A75C-1C46-AB6F-6A5E7D665B54}"/>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8530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Full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3000"/>
            <a:ext cx="12192000" cy="5715000"/>
          </a:xfrm>
        </p:spPr>
        <p:txBody>
          <a:bodyPr anchor="ctr"/>
          <a:lstStyle>
            <a:lvl1pPr marL="0" indent="0" algn="ctr">
              <a:buFont typeface="Arial" panose="020B0604020202020204" pitchFamily="34" charset="0"/>
              <a:buNone/>
              <a:defRPr/>
            </a:lvl1pPr>
          </a:lstStyle>
          <a:p>
            <a:r>
              <a:rPr lang="en-US" dirty="0"/>
              <a:t>Insert image</a:t>
            </a:r>
          </a:p>
        </p:txBody>
      </p:sp>
      <p:sp>
        <p:nvSpPr>
          <p:cNvPr id="7" name="Rectangle 6">
            <a:extLst>
              <a:ext uri="{FF2B5EF4-FFF2-40B4-BE49-F238E27FC236}">
                <a16:creationId xmlns:a16="http://schemas.microsoft.com/office/drawing/2014/main" id="{0E6B948D-23E4-3F42-B765-2AA919B9E9C5}"/>
              </a:ext>
            </a:extLst>
          </p:cNvPr>
          <p:cNvSpPr/>
          <p:nvPr userDrawn="1"/>
        </p:nvSpPr>
        <p:spPr>
          <a:xfrm>
            <a:off x="0" y="-1"/>
            <a:ext cx="12192000" cy="114300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F3EF7B8B-DC7E-A14C-8B53-C948B4015EC6}"/>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6140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How to use color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5544" cy="1143000"/>
          </a:xfrm>
          <a:prstGeom prst="rect">
            <a:avLst/>
          </a:prstGeom>
        </p:spPr>
        <p:txBody>
          <a:bodyPr anchor="ctr">
            <a:normAutofit/>
          </a:bodyPr>
          <a:lstStyle>
            <a:lvl1pPr>
              <a:defRPr sz="3600"/>
            </a:lvl1pPr>
          </a:lstStyle>
          <a:p>
            <a:r>
              <a:rPr lang="en-US" dirty="0"/>
              <a:t>How to use Colors on Charts/Tables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hasCustomPrompt="1"/>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10000"/>
              </a:lnSpc>
            </a:pPr>
            <a:r>
              <a:rPr lang="en-US" sz="2800" b="0" dirty="0"/>
              <a:t>When utilizing a chart, make sure there is enough color contrast between the text and the background color. Review the example on the next slide.</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D6B0BF-536F-B648-9FED-043275D4667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5081AD1C-9BAD-504D-A94E-B572CF6BB330}"/>
              </a:ext>
            </a:extLst>
          </p:cNvPr>
          <p:cNvGrpSpPr/>
          <p:nvPr userDrawn="1"/>
        </p:nvGrpSpPr>
        <p:grpSpPr>
          <a:xfrm>
            <a:off x="6971959" y="785112"/>
            <a:ext cx="4340506" cy="868101"/>
            <a:chOff x="382104" y="3327719"/>
            <a:chExt cx="4340506" cy="868101"/>
          </a:xfrm>
        </p:grpSpPr>
        <p:sp>
          <p:nvSpPr>
            <p:cNvPr id="15" name="Rectangle 14">
              <a:extLst>
                <a:ext uri="{FF2B5EF4-FFF2-40B4-BE49-F238E27FC236}">
                  <a16:creationId xmlns:a16="http://schemas.microsoft.com/office/drawing/2014/main" id="{C24C0F28-DFB4-FB48-B1BA-69CBD0ECB0DE}"/>
                </a:ext>
              </a:extLst>
            </p:cNvPr>
            <p:cNvSpPr/>
            <p:nvPr userDrawn="1"/>
          </p:nvSpPr>
          <p:spPr>
            <a:xfrm>
              <a:off x="382105" y="3327719"/>
              <a:ext cx="868101" cy="868101"/>
            </a:xfrm>
            <a:prstGeom prst="rect">
              <a:avLst/>
            </a:prstGeom>
            <a:solidFill>
              <a:srgbClr val="B3C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CC55AFF-0CD7-6E47-9CE6-AD24C7E762D1}"/>
                </a:ext>
              </a:extLst>
            </p:cNvPr>
            <p:cNvSpPr/>
            <p:nvPr userDrawn="1"/>
          </p:nvSpPr>
          <p:spPr>
            <a:xfrm>
              <a:off x="1250206" y="3327719"/>
              <a:ext cx="868101" cy="868101"/>
            </a:xfrm>
            <a:prstGeom prst="rect">
              <a:avLst/>
            </a:prstGeom>
            <a:solidFill>
              <a:srgbClr val="7B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AF0F4FD-D576-DB44-882A-074F220CF31B}"/>
                </a:ext>
              </a:extLst>
            </p:cNvPr>
            <p:cNvSpPr/>
            <p:nvPr userDrawn="1"/>
          </p:nvSpPr>
          <p:spPr>
            <a:xfrm>
              <a:off x="2118307" y="3327719"/>
              <a:ext cx="868101" cy="868101"/>
            </a:xfrm>
            <a:prstGeom prst="rect">
              <a:avLst/>
            </a:prstGeom>
            <a:solidFill>
              <a:srgbClr val="497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F15AC36-03F4-7F46-B01D-5A11BD0A6A94}"/>
                </a:ext>
              </a:extLst>
            </p:cNvPr>
            <p:cNvSpPr/>
            <p:nvPr userDrawn="1"/>
          </p:nvSpPr>
          <p:spPr>
            <a:xfrm>
              <a:off x="2986408" y="3327719"/>
              <a:ext cx="868101" cy="868101"/>
            </a:xfrm>
            <a:prstGeom prst="rect">
              <a:avLst/>
            </a:prstGeom>
            <a:solidFill>
              <a:srgbClr val="0B58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6527A42-9DFA-1A41-9DD3-25755BEA8387}"/>
                </a:ext>
              </a:extLst>
            </p:cNvPr>
            <p:cNvSpPr/>
            <p:nvPr userDrawn="1"/>
          </p:nvSpPr>
          <p:spPr>
            <a:xfrm>
              <a:off x="3854509" y="3327719"/>
              <a:ext cx="868101" cy="8681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F82D3875-578C-9849-9094-D12B6FE410F6}"/>
                </a:ext>
              </a:extLst>
            </p:cNvPr>
            <p:cNvSpPr txBox="1">
              <a:spLocks/>
            </p:cNvSpPr>
            <p:nvPr userDrawn="1"/>
          </p:nvSpPr>
          <p:spPr>
            <a:xfrm>
              <a:off x="382104"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1</a:t>
              </a:r>
            </a:p>
          </p:txBody>
        </p:sp>
        <p:sp>
          <p:nvSpPr>
            <p:cNvPr id="21" name="Title 1">
              <a:extLst>
                <a:ext uri="{FF2B5EF4-FFF2-40B4-BE49-F238E27FC236}">
                  <a16:creationId xmlns:a16="http://schemas.microsoft.com/office/drawing/2014/main" id="{C6DB5269-9F92-124F-9EFB-0B5E49CFC12C}"/>
                </a:ext>
              </a:extLst>
            </p:cNvPr>
            <p:cNvSpPr txBox="1">
              <a:spLocks/>
            </p:cNvSpPr>
            <p:nvPr userDrawn="1"/>
          </p:nvSpPr>
          <p:spPr>
            <a:xfrm>
              <a:off x="1250206"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2</a:t>
              </a:r>
            </a:p>
          </p:txBody>
        </p:sp>
        <p:sp>
          <p:nvSpPr>
            <p:cNvPr id="22" name="Title 1">
              <a:extLst>
                <a:ext uri="{FF2B5EF4-FFF2-40B4-BE49-F238E27FC236}">
                  <a16:creationId xmlns:a16="http://schemas.microsoft.com/office/drawing/2014/main" id="{3DF9AC09-C32F-7848-A0E3-9D5E9CA98006}"/>
                </a:ext>
              </a:extLst>
            </p:cNvPr>
            <p:cNvSpPr txBox="1">
              <a:spLocks/>
            </p:cNvSpPr>
            <p:nvPr userDrawn="1"/>
          </p:nvSpPr>
          <p:spPr>
            <a:xfrm>
              <a:off x="2106732"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3</a:t>
              </a:r>
            </a:p>
          </p:txBody>
        </p:sp>
        <p:sp>
          <p:nvSpPr>
            <p:cNvPr id="23" name="Title 1">
              <a:extLst>
                <a:ext uri="{FF2B5EF4-FFF2-40B4-BE49-F238E27FC236}">
                  <a16:creationId xmlns:a16="http://schemas.microsoft.com/office/drawing/2014/main" id="{FCFA7C4A-3612-C345-A189-543B61F29B61}"/>
                </a:ext>
              </a:extLst>
            </p:cNvPr>
            <p:cNvSpPr txBox="1">
              <a:spLocks/>
            </p:cNvSpPr>
            <p:nvPr userDrawn="1"/>
          </p:nvSpPr>
          <p:spPr>
            <a:xfrm>
              <a:off x="2974833"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4</a:t>
              </a:r>
            </a:p>
          </p:txBody>
        </p:sp>
        <p:sp>
          <p:nvSpPr>
            <p:cNvPr id="24" name="Title 1">
              <a:extLst>
                <a:ext uri="{FF2B5EF4-FFF2-40B4-BE49-F238E27FC236}">
                  <a16:creationId xmlns:a16="http://schemas.microsoft.com/office/drawing/2014/main" id="{342C6220-558E-134C-ADB9-621C3F5FC88D}"/>
                </a:ext>
              </a:extLst>
            </p:cNvPr>
            <p:cNvSpPr txBox="1">
              <a:spLocks/>
            </p:cNvSpPr>
            <p:nvPr userDrawn="1"/>
          </p:nvSpPr>
          <p:spPr>
            <a:xfrm>
              <a:off x="3854509"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5</a:t>
              </a:r>
            </a:p>
          </p:txBody>
        </p:sp>
      </p:grpSp>
      <p:grpSp>
        <p:nvGrpSpPr>
          <p:cNvPr id="25" name="Group 24">
            <a:extLst>
              <a:ext uri="{FF2B5EF4-FFF2-40B4-BE49-F238E27FC236}">
                <a16:creationId xmlns:a16="http://schemas.microsoft.com/office/drawing/2014/main" id="{7226A98E-0B3B-D649-B831-8ECA3D5D07AC}"/>
              </a:ext>
            </a:extLst>
          </p:cNvPr>
          <p:cNvGrpSpPr/>
          <p:nvPr userDrawn="1"/>
        </p:nvGrpSpPr>
        <p:grpSpPr>
          <a:xfrm>
            <a:off x="6971959" y="1900356"/>
            <a:ext cx="4340506" cy="868101"/>
            <a:chOff x="6794478" y="3327719"/>
            <a:chExt cx="4340506" cy="868101"/>
          </a:xfrm>
        </p:grpSpPr>
        <p:sp>
          <p:nvSpPr>
            <p:cNvPr id="26" name="Rectangle 25">
              <a:extLst>
                <a:ext uri="{FF2B5EF4-FFF2-40B4-BE49-F238E27FC236}">
                  <a16:creationId xmlns:a16="http://schemas.microsoft.com/office/drawing/2014/main" id="{5566CF8A-D4B7-0640-8565-D3974191389E}"/>
                </a:ext>
              </a:extLst>
            </p:cNvPr>
            <p:cNvSpPr/>
            <p:nvPr userDrawn="1"/>
          </p:nvSpPr>
          <p:spPr>
            <a:xfrm>
              <a:off x="6794479" y="3327719"/>
              <a:ext cx="868101" cy="868101"/>
            </a:xfrm>
            <a:prstGeom prst="rect">
              <a:avLst/>
            </a:prstGeom>
            <a:solidFill>
              <a:srgbClr val="DB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70E2D77-3B55-5242-B380-4175817554C0}"/>
                </a:ext>
              </a:extLst>
            </p:cNvPr>
            <p:cNvSpPr/>
            <p:nvPr userDrawn="1"/>
          </p:nvSpPr>
          <p:spPr>
            <a:xfrm>
              <a:off x="7662580" y="3327719"/>
              <a:ext cx="868101" cy="868101"/>
            </a:xfrm>
            <a:prstGeom prst="rect">
              <a:avLst/>
            </a:prstGeom>
            <a:solidFill>
              <a:srgbClr val="C0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2BD00BB-9D42-6243-9736-8E9F8874AA73}"/>
                </a:ext>
              </a:extLst>
            </p:cNvPr>
            <p:cNvSpPr/>
            <p:nvPr userDrawn="1"/>
          </p:nvSpPr>
          <p:spPr>
            <a:xfrm>
              <a:off x="8530681" y="3327719"/>
              <a:ext cx="868101" cy="868101"/>
            </a:xfrm>
            <a:prstGeom prst="rect">
              <a:avLst/>
            </a:prstGeom>
            <a:solidFill>
              <a:srgbClr val="A66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AFEEF79-D422-7B44-8963-650D1FCB8CAE}"/>
                </a:ext>
              </a:extLst>
            </p:cNvPr>
            <p:cNvSpPr/>
            <p:nvPr userDrawn="1"/>
          </p:nvSpPr>
          <p:spPr>
            <a:xfrm>
              <a:off x="9398782" y="3327719"/>
              <a:ext cx="868101" cy="868101"/>
            </a:xfrm>
            <a:prstGeom prst="rect">
              <a:avLst/>
            </a:prstGeom>
            <a:solidFill>
              <a:srgbClr val="8D3B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57089A6-0701-4840-8598-9AAA5958F3F3}"/>
                </a:ext>
              </a:extLst>
            </p:cNvPr>
            <p:cNvSpPr/>
            <p:nvPr userDrawn="1"/>
          </p:nvSpPr>
          <p:spPr>
            <a:xfrm>
              <a:off x="10266883" y="3327719"/>
              <a:ext cx="868101" cy="868101"/>
            </a:xfrm>
            <a:prstGeom prst="rect">
              <a:avLst/>
            </a:prstGeom>
            <a:solidFill>
              <a:srgbClr val="772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AE711AD8-A200-934D-BA4B-F4C6307321AF}"/>
                </a:ext>
              </a:extLst>
            </p:cNvPr>
            <p:cNvSpPr txBox="1">
              <a:spLocks/>
            </p:cNvSpPr>
            <p:nvPr userDrawn="1"/>
          </p:nvSpPr>
          <p:spPr>
            <a:xfrm>
              <a:off x="6794478"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1</a:t>
              </a:r>
            </a:p>
          </p:txBody>
        </p:sp>
        <p:sp>
          <p:nvSpPr>
            <p:cNvPr id="32" name="Title 1">
              <a:extLst>
                <a:ext uri="{FF2B5EF4-FFF2-40B4-BE49-F238E27FC236}">
                  <a16:creationId xmlns:a16="http://schemas.microsoft.com/office/drawing/2014/main" id="{DD72198E-3F55-524E-9B45-1E7C4E571496}"/>
                </a:ext>
              </a:extLst>
            </p:cNvPr>
            <p:cNvSpPr txBox="1">
              <a:spLocks/>
            </p:cNvSpPr>
            <p:nvPr userDrawn="1"/>
          </p:nvSpPr>
          <p:spPr>
            <a:xfrm>
              <a:off x="7662580"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2</a:t>
              </a:r>
            </a:p>
          </p:txBody>
        </p:sp>
        <p:sp>
          <p:nvSpPr>
            <p:cNvPr id="33" name="Title 1">
              <a:extLst>
                <a:ext uri="{FF2B5EF4-FFF2-40B4-BE49-F238E27FC236}">
                  <a16:creationId xmlns:a16="http://schemas.microsoft.com/office/drawing/2014/main" id="{D4572998-3193-9748-BC2F-A847C2A2FD41}"/>
                </a:ext>
              </a:extLst>
            </p:cNvPr>
            <p:cNvSpPr txBox="1">
              <a:spLocks/>
            </p:cNvSpPr>
            <p:nvPr userDrawn="1"/>
          </p:nvSpPr>
          <p:spPr>
            <a:xfrm>
              <a:off x="8519106"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3</a:t>
              </a:r>
            </a:p>
          </p:txBody>
        </p:sp>
        <p:sp>
          <p:nvSpPr>
            <p:cNvPr id="34" name="Title 1">
              <a:extLst>
                <a:ext uri="{FF2B5EF4-FFF2-40B4-BE49-F238E27FC236}">
                  <a16:creationId xmlns:a16="http://schemas.microsoft.com/office/drawing/2014/main" id="{DD2B0AB2-F8FE-344E-B643-8D6D9718EF9D}"/>
                </a:ext>
              </a:extLst>
            </p:cNvPr>
            <p:cNvSpPr txBox="1">
              <a:spLocks/>
            </p:cNvSpPr>
            <p:nvPr userDrawn="1"/>
          </p:nvSpPr>
          <p:spPr>
            <a:xfrm>
              <a:off x="9387207"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4</a:t>
              </a:r>
            </a:p>
          </p:txBody>
        </p:sp>
        <p:sp>
          <p:nvSpPr>
            <p:cNvPr id="35" name="Title 1">
              <a:extLst>
                <a:ext uri="{FF2B5EF4-FFF2-40B4-BE49-F238E27FC236}">
                  <a16:creationId xmlns:a16="http://schemas.microsoft.com/office/drawing/2014/main" id="{23C15460-6F14-C946-A23F-08B4721FF79A}"/>
                </a:ext>
              </a:extLst>
            </p:cNvPr>
            <p:cNvSpPr txBox="1">
              <a:spLocks/>
            </p:cNvSpPr>
            <p:nvPr userDrawn="1"/>
          </p:nvSpPr>
          <p:spPr>
            <a:xfrm>
              <a:off x="10266883"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5</a:t>
              </a:r>
            </a:p>
          </p:txBody>
        </p:sp>
      </p:grpSp>
      <p:sp>
        <p:nvSpPr>
          <p:cNvPr id="7" name="TextBox 6">
            <a:extLst>
              <a:ext uri="{FF2B5EF4-FFF2-40B4-BE49-F238E27FC236}">
                <a16:creationId xmlns:a16="http://schemas.microsoft.com/office/drawing/2014/main" id="{559D9239-BCD2-0A4E-8663-64AA8D579F28}"/>
              </a:ext>
            </a:extLst>
          </p:cNvPr>
          <p:cNvSpPr txBox="1"/>
          <p:nvPr userDrawn="1"/>
        </p:nvSpPr>
        <p:spPr>
          <a:xfrm>
            <a:off x="6971959" y="3097411"/>
            <a:ext cx="4340506" cy="2769989"/>
          </a:xfrm>
          <a:prstGeom prst="rect">
            <a:avLst/>
          </a:prstGeom>
          <a:noFill/>
        </p:spPr>
        <p:txBody>
          <a:bodyPr wrap="square" rtlCol="0">
            <a:spAutoFit/>
          </a:bodyPr>
          <a:lstStyle/>
          <a:p>
            <a:pPr marL="285750" indent="-285750">
              <a:lnSpc>
                <a:spcPct val="100000"/>
              </a:lnSpc>
              <a:spcAft>
                <a:spcPts val="1200"/>
              </a:spcAft>
              <a:buFont typeface="Arial" panose="020B0604020202020204" pitchFamily="34" charset="0"/>
              <a:buChar char="•"/>
            </a:pPr>
            <a:r>
              <a:rPr lang="en-US" sz="1800" b="0" dirty="0"/>
              <a:t>Minimum font size - </a:t>
            </a:r>
            <a:r>
              <a:rPr lang="en-US" sz="1800" b="1" dirty="0"/>
              <a:t>18pt</a:t>
            </a:r>
            <a:r>
              <a:rPr lang="en-US" sz="1800" b="0" dirty="0"/>
              <a:t>.</a:t>
            </a:r>
          </a:p>
          <a:p>
            <a:pPr marL="285750" indent="-285750">
              <a:lnSpc>
                <a:spcPct val="100000"/>
              </a:lnSpc>
              <a:spcAft>
                <a:spcPts val="1200"/>
              </a:spcAft>
              <a:buFont typeface="Arial" panose="020B0604020202020204" pitchFamily="34" charset="0"/>
              <a:buChar char="•"/>
            </a:pPr>
            <a:r>
              <a:rPr lang="en-US" sz="1800" b="0" dirty="0"/>
              <a:t>Font weight - </a:t>
            </a:r>
            <a:r>
              <a:rPr lang="en-US" sz="1800" b="1" dirty="0"/>
              <a:t>Bold </a:t>
            </a:r>
            <a:r>
              <a:rPr lang="en-US" sz="1800" b="0" dirty="0"/>
              <a:t>(when used on background colors, for best accessibility).</a:t>
            </a:r>
          </a:p>
          <a:p>
            <a:pPr marL="285750" indent="-285750">
              <a:lnSpc>
                <a:spcPct val="100000"/>
              </a:lnSpc>
              <a:spcAft>
                <a:spcPts val="1200"/>
              </a:spcAft>
              <a:buFont typeface="Arial" panose="020B0604020202020204" pitchFamily="34" charset="0"/>
              <a:buChar char="•"/>
            </a:pPr>
            <a:r>
              <a:rPr lang="en-US" sz="1800" b="0" dirty="0"/>
              <a:t>Use the Dark Gray </a:t>
            </a:r>
            <a:r>
              <a:rPr lang="en-US" sz="1800" b="1" i="0" dirty="0">
                <a:latin typeface="Arial" panose="020B0604020202020204" pitchFamily="34" charset="0"/>
                <a:cs typeface="Arial" panose="020B0604020202020204" pitchFamily="34" charset="0"/>
              </a:rPr>
              <a:t>#333333 </a:t>
            </a:r>
            <a:r>
              <a:rPr lang="en-US" sz="1800" b="0" dirty="0"/>
              <a:t>Text color on Accent 1 and Accent 2. </a:t>
            </a:r>
          </a:p>
          <a:p>
            <a:pPr marL="285750" indent="-285750">
              <a:lnSpc>
                <a:spcPct val="100000"/>
              </a:lnSpc>
              <a:spcAft>
                <a:spcPts val="1200"/>
              </a:spcAft>
              <a:buFont typeface="Arial" panose="020B0604020202020204" pitchFamily="34" charset="0"/>
              <a:buChar char="•"/>
            </a:pPr>
            <a:r>
              <a:rPr lang="en-US" sz="1800" b="0" dirty="0"/>
              <a:t>Use the White </a:t>
            </a:r>
            <a:r>
              <a:rPr lang="en-US" sz="1800" b="1" dirty="0"/>
              <a:t>#FFFFFF </a:t>
            </a:r>
            <a:r>
              <a:rPr lang="en-US" sz="1800" b="0" dirty="0"/>
              <a:t>Text color </a:t>
            </a:r>
            <a:br>
              <a:rPr lang="en-US" sz="1800" b="0" dirty="0"/>
            </a:br>
            <a:r>
              <a:rPr lang="en-US" sz="1800" b="0" dirty="0"/>
              <a:t>on Accent 3, Accent 4, and Accent 5.</a:t>
            </a:r>
          </a:p>
        </p:txBody>
      </p:sp>
      <p:sp>
        <p:nvSpPr>
          <p:cNvPr id="36" name="Slide Number Placeholder 14">
            <a:extLst>
              <a:ext uri="{FF2B5EF4-FFF2-40B4-BE49-F238E27FC236}">
                <a16:creationId xmlns:a16="http://schemas.microsoft.com/office/drawing/2014/main" id="{D2C14E01-4C90-EF4B-979D-86C4EB40D0CE}"/>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029063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itle Slide-dark bkg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4573524" y="1671826"/>
            <a:ext cx="3044952" cy="694944"/>
          </a:xfrm>
          <a:prstGeom prst="rect">
            <a:avLst/>
          </a:prstGeom>
        </p:spPr>
      </p:pic>
      <p:cxnSp>
        <p:nvCxnSpPr>
          <p:cNvPr id="4" name="Straight Connector 3"/>
          <p:cNvCxnSpPr/>
          <p:nvPr userDrawn="1"/>
        </p:nvCxnSpPr>
        <p:spPr>
          <a:xfrm>
            <a:off x="1422400" y="2743200"/>
            <a:ext cx="934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9"/>
          <p:cNvSpPr>
            <a:spLocks noGrp="1"/>
          </p:cNvSpPr>
          <p:nvPr>
            <p:ph type="title" hasCustomPrompt="1"/>
          </p:nvPr>
        </p:nvSpPr>
        <p:spPr>
          <a:xfrm>
            <a:off x="838200" y="3200401"/>
            <a:ext cx="10515600" cy="533400"/>
          </a:xfrm>
          <a:prstGeom prst="rect">
            <a:avLst/>
          </a:prstGeom>
        </p:spPr>
        <p:txBody>
          <a:bodyPr/>
          <a:lstStyle>
            <a:lvl1pPr algn="ctr">
              <a:defRPr sz="2600">
                <a:solidFill>
                  <a:srgbClr val="FFF0A0"/>
                </a:solidFill>
                <a:latin typeface="Myriad Pro" charset="0"/>
                <a:ea typeface="Myriad Pro" charset="0"/>
                <a:cs typeface="Myriad Pro" charset="0"/>
              </a:defRPr>
            </a:lvl1pPr>
          </a:lstStyle>
          <a:p>
            <a:r>
              <a:rPr lang="en-US"/>
              <a:t>Click to Edit Master Title</a:t>
            </a:r>
          </a:p>
        </p:txBody>
      </p:sp>
      <p:sp>
        <p:nvSpPr>
          <p:cNvPr id="15" name="Content Placeholder 17"/>
          <p:cNvSpPr>
            <a:spLocks noGrp="1"/>
          </p:cNvSpPr>
          <p:nvPr>
            <p:ph sz="quarter" idx="10" hasCustomPrompt="1"/>
          </p:nvPr>
        </p:nvSpPr>
        <p:spPr>
          <a:xfrm>
            <a:off x="2197100" y="4038600"/>
            <a:ext cx="7797800" cy="914400"/>
          </a:xfrm>
          <a:prstGeom prst="rect">
            <a:avLst/>
          </a:prstGeom>
        </p:spPr>
        <p:txBody>
          <a:bodyPr/>
          <a:lstStyle>
            <a:lvl1pPr marL="0" indent="0" algn="ctr">
              <a:buNone/>
              <a:defRPr sz="2000" baseline="0">
                <a:solidFill>
                  <a:srgbClr val="EBEBEB"/>
                </a:solidFill>
              </a:defRPr>
            </a:lvl1pPr>
          </a:lstStyle>
          <a:p>
            <a:pPr lvl="0"/>
            <a:r>
              <a:rPr lang="en-US"/>
              <a:t>Click to Edit Master subtitle</a:t>
            </a:r>
          </a:p>
        </p:txBody>
      </p:sp>
    </p:spTree>
    <p:extLst>
      <p:ext uri="{BB962C8B-B14F-4D97-AF65-F5344CB8AC3E}">
        <p14:creationId xmlns:p14="http://schemas.microsoft.com/office/powerpoint/2010/main" val="131730601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pac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4E2BD-0C58-E64B-AB95-36840E71CE6C}"/>
              </a:ext>
            </a:extLst>
          </p:cNvPr>
          <p:cNvSpPr>
            <a:spLocks noGrp="1"/>
          </p:cNvSpPr>
          <p:nvPr>
            <p:ph type="ctrTitle" hasCustomPrompt="1"/>
          </p:nvPr>
        </p:nvSpPr>
        <p:spPr>
          <a:xfrm>
            <a:off x="1524000" y="2359916"/>
            <a:ext cx="9144000" cy="731520"/>
          </a:xfrm>
          <a:prstGeom prst="rect">
            <a:avLst/>
          </a:prstGeom>
        </p:spPr>
        <p:txBody>
          <a:bodyPr anchor="b">
            <a:normAutofit/>
          </a:bodyPr>
          <a:lstStyle>
            <a:lvl1pPr algn="ctr">
              <a:defRPr sz="5400"/>
            </a:lvl1pPr>
          </a:lstStyle>
          <a:p>
            <a:r>
              <a:rPr lang="en-US" dirty="0"/>
              <a:t>Click to edit Section title</a:t>
            </a:r>
          </a:p>
        </p:txBody>
      </p:sp>
      <p:sp>
        <p:nvSpPr>
          <p:cNvPr id="3" name="Subtitle 2">
            <a:extLst>
              <a:ext uri="{FF2B5EF4-FFF2-40B4-BE49-F238E27FC236}">
                <a16:creationId xmlns:a16="http://schemas.microsoft.com/office/drawing/2014/main" id="{36E65A1A-B737-B943-8F8E-C68DC1ACD7AA}"/>
              </a:ext>
            </a:extLst>
          </p:cNvPr>
          <p:cNvSpPr>
            <a:spLocks noGrp="1"/>
          </p:cNvSpPr>
          <p:nvPr>
            <p:ph type="subTitle" idx="1" hasCustomPrompt="1"/>
          </p:nvPr>
        </p:nvSpPr>
        <p:spPr>
          <a:xfrm>
            <a:off x="1524000" y="3358503"/>
            <a:ext cx="9144000" cy="914400"/>
          </a:xfrm>
          <a:prstGeom prst="rect">
            <a:avLst/>
          </a:prstGeo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a:t>
            </a:r>
          </a:p>
        </p:txBody>
      </p:sp>
      <p:sp>
        <p:nvSpPr>
          <p:cNvPr id="7" name="Slide Number Placeholder 6">
            <a:extLst>
              <a:ext uri="{FF2B5EF4-FFF2-40B4-BE49-F238E27FC236}">
                <a16:creationId xmlns:a16="http://schemas.microsoft.com/office/drawing/2014/main" id="{7A2F0269-F024-D749-ADD6-30FCAA36B3AF}"/>
              </a:ext>
            </a:extLst>
          </p:cNvPr>
          <p:cNvSpPr>
            <a:spLocks noGrp="1"/>
          </p:cNvSpPr>
          <p:nvPr>
            <p:ph type="sldNum" sz="quarter" idx="10"/>
          </p:nvPr>
        </p:nvSpPr>
        <p:spPr>
          <a:xfrm>
            <a:off x="9067800" y="6356350"/>
            <a:ext cx="2743200" cy="365125"/>
          </a:xfrm>
          <a:prstGeom prst="rect">
            <a:avLst/>
          </a:prstGeom>
        </p:spPr>
        <p:txBody>
          <a:bodyPr/>
          <a:lstStyle/>
          <a:p>
            <a:fld id="{B308B39C-174F-EF45-985E-CC5DE69A33EE}" type="slidenum">
              <a:rPr lang="en-US" smtClean="0"/>
              <a:t>‹#›</a:t>
            </a:fld>
            <a:endParaRPr lang="en-US"/>
          </a:p>
        </p:txBody>
      </p:sp>
      <p:sp>
        <p:nvSpPr>
          <p:cNvPr id="15" name="Rectangle 14">
            <a:extLst>
              <a:ext uri="{FF2B5EF4-FFF2-40B4-BE49-F238E27FC236}">
                <a16:creationId xmlns:a16="http://schemas.microsoft.com/office/drawing/2014/main" id="{0A27BCF0-7BC9-FC4A-A00C-B7A2A9EF5227}"/>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48A56CE-E456-3B41-B78A-04881A67DE18}"/>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spTree>
    <p:extLst>
      <p:ext uri="{BB962C8B-B14F-4D97-AF65-F5344CB8AC3E}">
        <p14:creationId xmlns:p14="http://schemas.microsoft.com/office/powerpoint/2010/main" val="4261111344"/>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mp; Bulleted Content">
    <p:spTree>
      <p:nvGrpSpPr>
        <p:cNvPr id="1" name=""/>
        <p:cNvGrpSpPr/>
        <p:nvPr/>
      </p:nvGrpSpPr>
      <p:grpSpPr>
        <a:xfrm>
          <a:off x="0" y="0"/>
          <a:ext cx="0" cy="0"/>
          <a:chOff x="0" y="0"/>
          <a:chExt cx="0" cy="0"/>
        </a:xfrm>
      </p:grpSpPr>
      <p:cxnSp>
        <p:nvCxnSpPr>
          <p:cNvPr id="9" name="Straight Connector 8"/>
          <p:cNvCxnSpPr/>
          <p:nvPr userDrawn="1"/>
        </p:nvCxnSpPr>
        <p:spPr>
          <a:xfrm>
            <a:off x="406400" y="12565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04800" y="609600"/>
            <a:ext cx="11480800" cy="645075"/>
          </a:xfrm>
          <a:prstGeom prst="rect">
            <a:avLst/>
          </a:prstGeom>
        </p:spPr>
        <p:txBody>
          <a:bodyPr/>
          <a:lstStyle>
            <a:lvl1pPr>
              <a:defRPr sz="3000"/>
            </a:lvl1pPr>
          </a:lstStyle>
          <a:p>
            <a:r>
              <a:rPr lang="en-US"/>
              <a:t>Click to edit Master title style</a:t>
            </a:r>
          </a:p>
        </p:txBody>
      </p:sp>
      <p:sp>
        <p:nvSpPr>
          <p:cNvPr id="11" name="Text Placeholder 23"/>
          <p:cNvSpPr>
            <a:spLocks noGrp="1"/>
          </p:cNvSpPr>
          <p:nvPr>
            <p:ph idx="1"/>
          </p:nvPr>
        </p:nvSpPr>
        <p:spPr>
          <a:xfrm>
            <a:off x="609600" y="1604155"/>
            <a:ext cx="10972800" cy="5101445"/>
          </a:xfrm>
          <a:prstGeom prst="rect">
            <a:avLst/>
          </a:prstGeom>
        </p:spPr>
        <p:txBody>
          <a:bodyPr vert="horz" lIns="91440" tIns="45720" rIns="91440" bIns="45720" rtlCol="0">
            <a:normAutofit/>
          </a:bodyPr>
          <a:lstStyle>
            <a:lvl1pPr marL="287338" indent="-287338">
              <a:buSzPct val="100000"/>
              <a:defRPr sz="2400">
                <a:solidFill>
                  <a:schemeClr val="tx2">
                    <a:lumMod val="65000"/>
                    <a:lumOff val="35000"/>
                  </a:schemeClr>
                </a:solidFill>
              </a:defRPr>
            </a:lvl1pPr>
            <a:lvl2pPr marL="685800" indent="-228600">
              <a:defRPr sz="2000">
                <a:solidFill>
                  <a:schemeClr val="tx2">
                    <a:lumMod val="65000"/>
                    <a:lumOff val="35000"/>
                  </a:schemeClr>
                </a:solidFill>
              </a:defRPr>
            </a:lvl2pPr>
            <a:lvl3pPr marL="1084263" indent="-169863">
              <a:defRPr>
                <a:solidFill>
                  <a:schemeClr val="tx2">
                    <a:lumMod val="65000"/>
                    <a:lumOff val="35000"/>
                  </a:schemeClr>
                </a:solidFill>
              </a:defRPr>
            </a:lvl3pPr>
            <a:lvl4pPr>
              <a:defRPr>
                <a:solidFill>
                  <a:schemeClr val="tx2">
                    <a:lumMod val="65000"/>
                    <a:lumOff val="35000"/>
                  </a:schemeClr>
                </a:solidFill>
              </a:defRPr>
            </a:lvl4pPr>
            <a:lvl5pPr marL="2060575" indent="-290513">
              <a:defRPr>
                <a:solidFill>
                  <a:schemeClr val="tx2">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968099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2 + running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609600"/>
            <a:ext cx="5323840" cy="1219200"/>
          </a:xfrm>
          <a:prstGeom prst="rect">
            <a:avLst/>
          </a:prstGeom>
        </p:spPr>
        <p:txBody>
          <a:bodyPr vert="horz"/>
          <a:lstStyle>
            <a:lvl1pPr>
              <a:defRPr sz="3000"/>
            </a:lvl1pPr>
          </a:lstStyle>
          <a:p>
            <a:r>
              <a:rPr lang="en-US" dirty="0"/>
              <a:t>Click to edit Master title style</a:t>
            </a:r>
            <a:br>
              <a:rPr lang="en-US" dirty="0"/>
            </a:br>
            <a:r>
              <a:rPr lang="en-US" dirty="0"/>
              <a:t>Click to edit Master title style</a:t>
            </a:r>
          </a:p>
        </p:txBody>
      </p:sp>
      <p:sp>
        <p:nvSpPr>
          <p:cNvPr id="3" name="Text Placeholder 23"/>
          <p:cNvSpPr>
            <a:spLocks noGrp="1"/>
          </p:cNvSpPr>
          <p:nvPr>
            <p:ph idx="1"/>
          </p:nvPr>
        </p:nvSpPr>
        <p:spPr>
          <a:xfrm>
            <a:off x="609600" y="2061355"/>
            <a:ext cx="10972800" cy="4470400"/>
          </a:xfrm>
          <a:prstGeom prst="rect">
            <a:avLst/>
          </a:prstGeom>
        </p:spPr>
        <p:txBody>
          <a:bodyPr vert="horz" lIns="91440" tIns="45720" rIns="91440" bIns="45720" rtlCol="0">
            <a:normAutofit/>
          </a:bodyPr>
          <a:lstStyle>
            <a:lvl1pPr marL="0" indent="0">
              <a:buSzPct val="100000"/>
              <a:buFontTx/>
              <a:buNone/>
              <a:defRPr sz="2400">
                <a:solidFill>
                  <a:schemeClr val="tx2">
                    <a:lumMod val="65000"/>
                    <a:lumOff val="35000"/>
                  </a:schemeClr>
                </a:solidFill>
              </a:defRPr>
            </a:lvl1pPr>
            <a:lvl2pPr marL="457200" indent="0">
              <a:buFontTx/>
              <a:buNone/>
              <a:defRPr sz="2000">
                <a:solidFill>
                  <a:schemeClr val="tx2">
                    <a:lumMod val="65000"/>
                    <a:lumOff val="35000"/>
                  </a:schemeClr>
                </a:solidFill>
              </a:defRPr>
            </a:lvl2pPr>
            <a:lvl3pPr marL="914400" indent="0">
              <a:buFontTx/>
              <a:buNone/>
              <a:defRPr>
                <a:solidFill>
                  <a:schemeClr val="tx2">
                    <a:lumMod val="65000"/>
                    <a:lumOff val="35000"/>
                  </a:schemeClr>
                </a:solidFill>
              </a:defRPr>
            </a:lvl3pPr>
            <a:lvl4pPr marL="1371600" indent="0">
              <a:buFontTx/>
              <a:buNone/>
              <a:defRPr>
                <a:solidFill>
                  <a:schemeClr val="tx2">
                    <a:lumMod val="65000"/>
                    <a:lumOff val="35000"/>
                  </a:schemeClr>
                </a:solidFill>
              </a:defRPr>
            </a:lvl4pPr>
            <a:lvl5pPr marL="1770062" indent="0">
              <a:buFontTx/>
              <a:buNone/>
              <a:defRPr>
                <a:solidFill>
                  <a:schemeClr val="tx2">
                    <a:lumMod val="65000"/>
                    <a:lumOff val="35000"/>
                  </a:schemeClr>
                </a:solidFill>
              </a:defRPr>
            </a:lvl5pPr>
          </a:lstStyle>
          <a:p>
            <a:pPr lvl="0"/>
            <a:r>
              <a:rPr lang="en-US" dirty="0"/>
              <a:t>Click to edit Master text styles</a:t>
            </a:r>
          </a:p>
        </p:txBody>
      </p:sp>
      <p:cxnSp>
        <p:nvCxnSpPr>
          <p:cNvPr id="4" name="Straight Connector 3"/>
          <p:cNvCxnSpPr/>
          <p:nvPr userDrawn="1"/>
        </p:nvCxnSpPr>
        <p:spPr>
          <a:xfrm>
            <a:off x="406400" y="17137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1479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007AC1-DD37-6E42-98C3-86C02FBCC8E2}"/>
              </a:ext>
            </a:extLst>
          </p:cNvPr>
          <p:cNvSpPr/>
          <p:nvPr userDrawn="1"/>
        </p:nvSpPr>
        <p:spPr>
          <a:xfrm rot="10800000">
            <a:off x="-6283" y="0"/>
            <a:ext cx="12204565"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74E2BD-0C58-E64B-AB95-36840E71CE6C}"/>
              </a:ext>
            </a:extLst>
          </p:cNvPr>
          <p:cNvSpPr>
            <a:spLocks noGrp="1"/>
          </p:cNvSpPr>
          <p:nvPr>
            <p:ph type="ctrTitle"/>
          </p:nvPr>
        </p:nvSpPr>
        <p:spPr>
          <a:xfrm>
            <a:off x="1524000" y="3200400"/>
            <a:ext cx="9144000" cy="731520"/>
          </a:xfrm>
          <a:prstGeom prst="rect">
            <a:avLst/>
          </a:prstGeom>
        </p:spPr>
        <p:txBody>
          <a:bodyPr anchor="ctr">
            <a:normAutofit/>
          </a:bodyPr>
          <a:lstStyle>
            <a:lvl1pPr algn="ctr">
              <a:defRPr sz="4500">
                <a:solidFill>
                  <a:srgbClr val="FEEE9F"/>
                </a:solidFill>
              </a:defRPr>
            </a:lvl1pPr>
          </a:lstStyle>
          <a:p>
            <a:r>
              <a:rPr lang="en-US" dirty="0"/>
              <a:t>Click to edit Master title</a:t>
            </a:r>
          </a:p>
        </p:txBody>
      </p:sp>
      <p:sp>
        <p:nvSpPr>
          <p:cNvPr id="3" name="Subtitle 2">
            <a:extLst>
              <a:ext uri="{FF2B5EF4-FFF2-40B4-BE49-F238E27FC236}">
                <a16:creationId xmlns:a16="http://schemas.microsoft.com/office/drawing/2014/main" id="{36E65A1A-B737-B943-8F8E-C68DC1ACD7AA}"/>
              </a:ext>
            </a:extLst>
          </p:cNvPr>
          <p:cNvSpPr>
            <a:spLocks noGrp="1"/>
          </p:cNvSpPr>
          <p:nvPr>
            <p:ph type="subTitle" idx="1"/>
          </p:nvPr>
        </p:nvSpPr>
        <p:spPr>
          <a:xfrm>
            <a:off x="1524000" y="4195570"/>
            <a:ext cx="9144000" cy="91440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p>
        </p:txBody>
      </p:sp>
      <p:cxnSp>
        <p:nvCxnSpPr>
          <p:cNvPr id="19" name="Straight Connector 18">
            <a:extLst>
              <a:ext uri="{FF2B5EF4-FFF2-40B4-BE49-F238E27FC236}">
                <a16:creationId xmlns:a16="http://schemas.microsoft.com/office/drawing/2014/main" id="{0D89A3AF-4EDC-4043-804E-E87D504FBF6B}"/>
              </a:ext>
            </a:extLst>
          </p:cNvPr>
          <p:cNvCxnSpPr/>
          <p:nvPr userDrawn="1"/>
        </p:nvCxnSpPr>
        <p:spPr>
          <a:xfrm>
            <a:off x="1422400" y="2743200"/>
            <a:ext cx="934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C0252C4-B718-4F4E-9975-7ABBF9C57121}"/>
              </a:ext>
            </a:extLst>
          </p:cNvPr>
          <p:cNvPicPr>
            <a:picLocks noChangeAspect="1"/>
          </p:cNvPicPr>
          <p:nvPr userDrawn="1"/>
        </p:nvPicPr>
        <p:blipFill>
          <a:blip r:embed="rId2"/>
          <a:stretch>
            <a:fillRect/>
          </a:stretch>
        </p:blipFill>
        <p:spPr>
          <a:xfrm>
            <a:off x="4706113" y="1830811"/>
            <a:ext cx="2775881" cy="429768"/>
          </a:xfrm>
          <a:prstGeom prst="rect">
            <a:avLst/>
          </a:prstGeom>
        </p:spPr>
      </p:pic>
    </p:spTree>
    <p:extLst>
      <p:ext uri="{BB962C8B-B14F-4D97-AF65-F5344CB8AC3E}">
        <p14:creationId xmlns:p14="http://schemas.microsoft.com/office/powerpoint/2010/main" val="2964514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pacer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5619CAB-6643-C445-9D1E-B586B7DBC1C9}"/>
              </a:ext>
            </a:extLst>
          </p:cNvPr>
          <p:cNvSpPr/>
          <p:nvPr userDrawn="1"/>
        </p:nvSpPr>
        <p:spPr>
          <a:xfrm rot="10800000">
            <a:off x="0" y="0"/>
            <a:ext cx="12192000"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C2420E5-B19B-524A-8BC9-508D147EF32B}"/>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C9AF70D-6371-A340-A1FF-58A02DD84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
        <p:nvSpPr>
          <p:cNvPr id="12" name="Title 1">
            <a:extLst>
              <a:ext uri="{FF2B5EF4-FFF2-40B4-BE49-F238E27FC236}">
                <a16:creationId xmlns:a16="http://schemas.microsoft.com/office/drawing/2014/main" id="{6548366F-DD1B-E444-8E3B-E95A563D0EB1}"/>
              </a:ext>
            </a:extLst>
          </p:cNvPr>
          <p:cNvSpPr>
            <a:spLocks noGrp="1"/>
          </p:cNvSpPr>
          <p:nvPr>
            <p:ph type="ctrTitle" hasCustomPrompt="1"/>
          </p:nvPr>
        </p:nvSpPr>
        <p:spPr>
          <a:xfrm>
            <a:off x="1524000" y="2359916"/>
            <a:ext cx="9144000" cy="731520"/>
          </a:xfrm>
          <a:prstGeom prst="rect">
            <a:avLst/>
          </a:prstGeom>
        </p:spPr>
        <p:txBody>
          <a:bodyPr anchor="b">
            <a:normAutofit/>
          </a:bodyPr>
          <a:lstStyle>
            <a:lvl1pPr algn="ctr">
              <a:defRPr sz="5400"/>
            </a:lvl1pPr>
          </a:lstStyle>
          <a:p>
            <a:r>
              <a:rPr lang="en-US" dirty="0"/>
              <a:t>Click to edit Section title</a:t>
            </a:r>
          </a:p>
        </p:txBody>
      </p:sp>
      <p:sp>
        <p:nvSpPr>
          <p:cNvPr id="13" name="Subtitle 2">
            <a:extLst>
              <a:ext uri="{FF2B5EF4-FFF2-40B4-BE49-F238E27FC236}">
                <a16:creationId xmlns:a16="http://schemas.microsoft.com/office/drawing/2014/main" id="{FEDBFCD6-6E1D-B541-A1AF-99FEDC0C7A97}"/>
              </a:ext>
            </a:extLst>
          </p:cNvPr>
          <p:cNvSpPr>
            <a:spLocks noGrp="1"/>
          </p:cNvSpPr>
          <p:nvPr>
            <p:ph type="subTitle" idx="1" hasCustomPrompt="1"/>
          </p:nvPr>
        </p:nvSpPr>
        <p:spPr>
          <a:xfrm>
            <a:off x="1524000" y="3358503"/>
            <a:ext cx="9144000" cy="914400"/>
          </a:xfrm>
          <a:prstGeom prst="rect">
            <a:avLst/>
          </a:prstGeo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a:t>
            </a:r>
          </a:p>
        </p:txBody>
      </p:sp>
    </p:spTree>
    <p:extLst>
      <p:ext uri="{BB962C8B-B14F-4D97-AF65-F5344CB8AC3E}">
        <p14:creationId xmlns:p14="http://schemas.microsoft.com/office/powerpoint/2010/main" val="25553250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AE9D-042A-DD42-9A11-F79F2844C85D}"/>
              </a:ext>
            </a:extLst>
          </p:cNvPr>
          <p:cNvSpPr>
            <a:spLocks noGrp="1"/>
          </p:cNvSpPr>
          <p:nvPr>
            <p:ph type="title"/>
          </p:nvPr>
        </p:nvSpPr>
        <p:spPr>
          <a:xfrm>
            <a:off x="277934" y="295773"/>
            <a:ext cx="11647366" cy="649224"/>
          </a:xfrm>
          <a:prstGeom prst="rect">
            <a:avLst/>
          </a:prstGeom>
        </p:spPr>
        <p:txBody>
          <a:bodyPr/>
          <a:lstStyle/>
          <a:p>
            <a:r>
              <a:rPr lang="en-US" dirty="0"/>
              <a:t>Click to edit Master title</a:t>
            </a:r>
          </a:p>
        </p:txBody>
      </p:sp>
      <p:sp>
        <p:nvSpPr>
          <p:cNvPr id="3" name="Content Placeholder 2">
            <a:extLst>
              <a:ext uri="{FF2B5EF4-FFF2-40B4-BE49-F238E27FC236}">
                <a16:creationId xmlns:a16="http://schemas.microsoft.com/office/drawing/2014/main" id="{F0B19004-5E21-B147-B0EB-1A69AD8C296D}"/>
              </a:ext>
            </a:extLst>
          </p:cNvPr>
          <p:cNvSpPr>
            <a:spLocks noGrp="1"/>
          </p:cNvSpPr>
          <p:nvPr>
            <p:ph idx="1" hasCustomPrompt="1"/>
          </p:nvPr>
        </p:nvSpPr>
        <p:spPr>
          <a:xfrm>
            <a:off x="277933" y="1520042"/>
            <a:ext cx="11647367" cy="4358244"/>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7" name="Slide Number Placeholder 6">
            <a:extLst>
              <a:ext uri="{FF2B5EF4-FFF2-40B4-BE49-F238E27FC236}">
                <a16:creationId xmlns:a16="http://schemas.microsoft.com/office/drawing/2014/main" id="{19ABB276-9101-0D4D-A13B-A773BD15A610}"/>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162556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2DB36-0E37-3E4F-846E-FFE754041574}"/>
              </a:ext>
            </a:extLst>
          </p:cNvPr>
          <p:cNvSpPr>
            <a:spLocks noGrp="1"/>
          </p:cNvSpPr>
          <p:nvPr>
            <p:ph type="title"/>
          </p:nvPr>
        </p:nvSpPr>
        <p:spPr>
          <a:xfrm>
            <a:off x="277934" y="295773"/>
            <a:ext cx="11647366" cy="649224"/>
          </a:xfrm>
          <a:prstGeom prst="rect">
            <a:avLst/>
          </a:prstGeom>
        </p:spPr>
        <p:txBody>
          <a:bodyPr/>
          <a:lstStyle/>
          <a:p>
            <a:r>
              <a:rPr lang="en-US" dirty="0"/>
              <a:t>Click to edit Master title</a:t>
            </a:r>
          </a:p>
        </p:txBody>
      </p:sp>
      <p:sp>
        <p:nvSpPr>
          <p:cNvPr id="3" name="Content Placeholder 2">
            <a:extLst>
              <a:ext uri="{FF2B5EF4-FFF2-40B4-BE49-F238E27FC236}">
                <a16:creationId xmlns:a16="http://schemas.microsoft.com/office/drawing/2014/main" id="{FC3CB7B1-BD73-384F-B626-099E8AB1C163}"/>
              </a:ext>
            </a:extLst>
          </p:cNvPr>
          <p:cNvSpPr>
            <a:spLocks noGrp="1"/>
          </p:cNvSpPr>
          <p:nvPr>
            <p:ph sz="half" idx="1" hasCustomPrompt="1"/>
          </p:nvPr>
        </p:nvSpPr>
        <p:spPr>
          <a:xfrm>
            <a:off x="277934" y="1535081"/>
            <a:ext cx="5641848"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4" name="Content Placeholder 3">
            <a:extLst>
              <a:ext uri="{FF2B5EF4-FFF2-40B4-BE49-F238E27FC236}">
                <a16:creationId xmlns:a16="http://schemas.microsoft.com/office/drawing/2014/main" id="{437BAA05-1B10-1D4A-BBC2-304E5EEDACA0}"/>
              </a:ext>
            </a:extLst>
          </p:cNvPr>
          <p:cNvSpPr>
            <a:spLocks noGrp="1"/>
          </p:cNvSpPr>
          <p:nvPr>
            <p:ph sz="half" idx="2" hasCustomPrompt="1"/>
          </p:nvPr>
        </p:nvSpPr>
        <p:spPr>
          <a:xfrm>
            <a:off x="6275268" y="1535081"/>
            <a:ext cx="5638800"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8" name="Slide Number Placeholder 7">
            <a:extLst>
              <a:ext uri="{FF2B5EF4-FFF2-40B4-BE49-F238E27FC236}">
                <a16:creationId xmlns:a16="http://schemas.microsoft.com/office/drawing/2014/main" id="{30DD411A-1AC0-4C4B-B7F9-D6B8D5E7DF62}"/>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3099008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Title and Content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6EA6-B167-1647-B82D-DC3F21AF8E50}"/>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3" name="Text Placeholder 2">
            <a:extLst>
              <a:ext uri="{FF2B5EF4-FFF2-40B4-BE49-F238E27FC236}">
                <a16:creationId xmlns:a16="http://schemas.microsoft.com/office/drawing/2014/main" id="{C5525187-523C-DC4E-B373-33ABFAF3AC58}"/>
              </a:ext>
            </a:extLst>
          </p:cNvPr>
          <p:cNvSpPr>
            <a:spLocks noGrp="1"/>
          </p:cNvSpPr>
          <p:nvPr>
            <p:ph type="body" idx="1" hasCustomPrompt="1"/>
          </p:nvPr>
        </p:nvSpPr>
        <p:spPr>
          <a:xfrm>
            <a:off x="277934" y="1222717"/>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A15F897F-8F77-C642-9F94-C50E3197BAFC}"/>
              </a:ext>
            </a:extLst>
          </p:cNvPr>
          <p:cNvSpPr>
            <a:spLocks noGrp="1"/>
          </p:cNvSpPr>
          <p:nvPr>
            <p:ph sz="half" idx="2" hasCustomPrompt="1"/>
          </p:nvPr>
        </p:nvSpPr>
        <p:spPr>
          <a:xfrm>
            <a:off x="277934" y="2046628"/>
            <a:ext cx="5641848" cy="3820771"/>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5" name="Text Placeholder 4">
            <a:extLst>
              <a:ext uri="{FF2B5EF4-FFF2-40B4-BE49-F238E27FC236}">
                <a16:creationId xmlns:a16="http://schemas.microsoft.com/office/drawing/2014/main" id="{F100E7DB-782E-2C45-8167-CDD0EA86BAD2}"/>
              </a:ext>
            </a:extLst>
          </p:cNvPr>
          <p:cNvSpPr>
            <a:spLocks noGrp="1"/>
          </p:cNvSpPr>
          <p:nvPr>
            <p:ph type="body" sz="quarter" idx="3" hasCustomPrompt="1"/>
          </p:nvPr>
        </p:nvSpPr>
        <p:spPr>
          <a:xfrm>
            <a:off x="6283452" y="1222717"/>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B8B53DB2-837A-1E41-952E-52B252EFBAD9}"/>
              </a:ext>
            </a:extLst>
          </p:cNvPr>
          <p:cNvSpPr>
            <a:spLocks noGrp="1"/>
          </p:cNvSpPr>
          <p:nvPr>
            <p:ph sz="quarter" idx="4" hasCustomPrompt="1"/>
          </p:nvPr>
        </p:nvSpPr>
        <p:spPr>
          <a:xfrm>
            <a:off x="6283452" y="2046628"/>
            <a:ext cx="5641848" cy="3820771"/>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10" name="Slide Number Placeholder 9">
            <a:extLst>
              <a:ext uri="{FF2B5EF4-FFF2-40B4-BE49-F238E27FC236}">
                <a16:creationId xmlns:a16="http://schemas.microsoft.com/office/drawing/2014/main" id="{DAC63D21-C33D-9E4F-9EDB-EE6548FFC555}"/>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42316704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7308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4" name="Text Placeholder 5">
            <a:extLst>
              <a:ext uri="{FF2B5EF4-FFF2-40B4-BE49-F238E27FC236}">
                <a16:creationId xmlns:a16="http://schemas.microsoft.com/office/drawing/2014/main" id="{41311304-9C98-8B49-B434-134184A09B3F}"/>
              </a:ext>
            </a:extLst>
          </p:cNvPr>
          <p:cNvSpPr>
            <a:spLocks noGrp="1"/>
          </p:cNvSpPr>
          <p:nvPr>
            <p:ph type="body" sz="quarter" idx="17" hasCustomPrompt="1"/>
          </p:nvPr>
        </p:nvSpPr>
        <p:spPr>
          <a:xfrm>
            <a:off x="8382000" y="2005584"/>
            <a:ext cx="3200400" cy="3140075"/>
          </a:xfrm>
          <a:prstGeom prst="roundRect">
            <a:avLst>
              <a:gd name="adj" fmla="val 942"/>
            </a:avLst>
          </a:prstGeom>
          <a:noFill/>
          <a:ln>
            <a:solidFill>
              <a:schemeClr val="tx2"/>
            </a:solidFill>
          </a:ln>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5" name="Text Placeholder 5">
            <a:extLst>
              <a:ext uri="{FF2B5EF4-FFF2-40B4-BE49-F238E27FC236}">
                <a16:creationId xmlns:a16="http://schemas.microsoft.com/office/drawing/2014/main" id="{60320AC0-0FC1-8C47-8026-8DEF53359BF8}"/>
              </a:ext>
            </a:extLst>
          </p:cNvPr>
          <p:cNvSpPr>
            <a:spLocks noGrp="1"/>
          </p:cNvSpPr>
          <p:nvPr>
            <p:ph type="body" sz="quarter" idx="18" hasCustomPrompt="1"/>
          </p:nvPr>
        </p:nvSpPr>
        <p:spPr>
          <a:xfrm>
            <a:off x="4495800" y="2011680"/>
            <a:ext cx="3200400" cy="3136392"/>
          </a:xfrm>
          <a:prstGeom prst="roundRect">
            <a:avLst>
              <a:gd name="adj" fmla="val 942"/>
            </a:avLst>
          </a:prstGeom>
          <a:noFill/>
          <a:ln>
            <a:solidFill>
              <a:schemeClr val="tx2"/>
            </a:solidFill>
          </a:ln>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ln>
                  <a:noFill/>
                </a:ln>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7" name="Text Placeholder 5">
            <a:extLst>
              <a:ext uri="{FF2B5EF4-FFF2-40B4-BE49-F238E27FC236}">
                <a16:creationId xmlns:a16="http://schemas.microsoft.com/office/drawing/2014/main" id="{6B3F4821-83A2-084E-87B9-80099BFD857A}"/>
              </a:ext>
            </a:extLst>
          </p:cNvPr>
          <p:cNvSpPr>
            <a:spLocks noGrp="1"/>
          </p:cNvSpPr>
          <p:nvPr>
            <p:ph type="body" sz="quarter" idx="16" hasCustomPrompt="1"/>
          </p:nvPr>
        </p:nvSpPr>
        <p:spPr>
          <a:xfrm>
            <a:off x="609600" y="1981200"/>
            <a:ext cx="3200400" cy="3140075"/>
          </a:xfrm>
          <a:prstGeom prst="roundRect">
            <a:avLst>
              <a:gd name="adj" fmla="val 942"/>
            </a:avLst>
          </a:prstGeom>
          <a:noFill/>
          <a:ln>
            <a:solidFill>
              <a:schemeClr val="tx2"/>
            </a:solidFill>
          </a:ln>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8" name="Text Placeholder 13">
            <a:extLst>
              <a:ext uri="{FF2B5EF4-FFF2-40B4-BE49-F238E27FC236}">
                <a16:creationId xmlns:a16="http://schemas.microsoft.com/office/drawing/2014/main" id="{AD38DF34-14F9-5F41-8070-1BD3DEF20C9B}"/>
              </a:ext>
            </a:extLst>
          </p:cNvPr>
          <p:cNvSpPr>
            <a:spLocks noGrp="1"/>
          </p:cNvSpPr>
          <p:nvPr>
            <p:ph type="body" sz="quarter" idx="13" hasCustomPrompt="1"/>
          </p:nvPr>
        </p:nvSpPr>
        <p:spPr>
          <a:xfrm>
            <a:off x="838200" y="2362200"/>
            <a:ext cx="2743200" cy="304800"/>
          </a:xfrm>
          <a:prstGeom prst="rect">
            <a:avLst/>
          </a:prstGeom>
          <a:ln>
            <a:noFill/>
          </a:ln>
        </p:spPr>
        <p:txBody>
          <a:bodyPr/>
          <a:lstStyle>
            <a:lvl1pPr marL="0" indent="0" algn="ctr">
              <a:buNone/>
              <a:defRPr sz="2000" b="1" i="0">
                <a:solidFill>
                  <a:schemeClr val="tx1"/>
                </a:solidFill>
                <a:latin typeface="+mn-lt"/>
              </a:defRPr>
            </a:lvl1pPr>
          </a:lstStyle>
          <a:p>
            <a:pPr lvl="0"/>
            <a:r>
              <a:rPr lang="en-US" dirty="0"/>
              <a:t>Subhead</a:t>
            </a:r>
          </a:p>
        </p:txBody>
      </p:sp>
      <p:sp>
        <p:nvSpPr>
          <p:cNvPr id="9" name="Text Placeholder 13">
            <a:extLst>
              <a:ext uri="{FF2B5EF4-FFF2-40B4-BE49-F238E27FC236}">
                <a16:creationId xmlns:a16="http://schemas.microsoft.com/office/drawing/2014/main" id="{D5DF8844-5287-1E4A-BF7D-DE2C1E03B26E}"/>
              </a:ext>
            </a:extLst>
          </p:cNvPr>
          <p:cNvSpPr>
            <a:spLocks noGrp="1"/>
          </p:cNvSpPr>
          <p:nvPr>
            <p:ph type="body" sz="quarter" idx="14" hasCustomPrompt="1"/>
          </p:nvPr>
        </p:nvSpPr>
        <p:spPr>
          <a:xfrm>
            <a:off x="8610600" y="2362200"/>
            <a:ext cx="2743200" cy="304800"/>
          </a:xfrm>
          <a:prstGeom prst="rect">
            <a:avLst/>
          </a:prstGeom>
        </p:spPr>
        <p:txBody>
          <a:bodyPr/>
          <a:lstStyle>
            <a:lvl1pPr marL="0" indent="0" algn="ctr">
              <a:buNone/>
              <a:defRPr sz="2000" b="1" i="0">
                <a:solidFill>
                  <a:schemeClr val="tx1"/>
                </a:solidFill>
                <a:latin typeface="+mn-lt"/>
              </a:defRPr>
            </a:lvl1pPr>
          </a:lstStyle>
          <a:p>
            <a:pPr lvl="0"/>
            <a:r>
              <a:rPr lang="en-US" dirty="0"/>
              <a:t>Subhead</a:t>
            </a:r>
          </a:p>
        </p:txBody>
      </p:sp>
      <p:sp>
        <p:nvSpPr>
          <p:cNvPr id="10" name="Text Placeholder 13">
            <a:extLst>
              <a:ext uri="{FF2B5EF4-FFF2-40B4-BE49-F238E27FC236}">
                <a16:creationId xmlns:a16="http://schemas.microsoft.com/office/drawing/2014/main" id="{73E7AE11-2C77-954A-BEF0-800001182DAE}"/>
              </a:ext>
            </a:extLst>
          </p:cNvPr>
          <p:cNvSpPr>
            <a:spLocks noGrp="1"/>
          </p:cNvSpPr>
          <p:nvPr>
            <p:ph type="body" sz="quarter" idx="15" hasCustomPrompt="1"/>
          </p:nvPr>
        </p:nvSpPr>
        <p:spPr>
          <a:xfrm>
            <a:off x="4724400" y="2362200"/>
            <a:ext cx="2743200" cy="304800"/>
          </a:xfrm>
          <a:prstGeom prst="rect">
            <a:avLst/>
          </a:prstGeom>
        </p:spPr>
        <p:txBody>
          <a:bodyPr/>
          <a:lstStyle>
            <a:lvl1pPr marL="0" indent="0" algn="ctr">
              <a:buNone/>
              <a:defRPr sz="2000" b="1" i="0">
                <a:solidFill>
                  <a:schemeClr val="tx1"/>
                </a:solidFill>
                <a:latin typeface="+mn-lt"/>
              </a:defRPr>
            </a:lvl1pPr>
          </a:lstStyle>
          <a:p>
            <a:pPr lvl="0"/>
            <a:r>
              <a:rPr lang="en-US" dirty="0"/>
              <a:t>Subhead</a:t>
            </a:r>
          </a:p>
        </p:txBody>
      </p:sp>
    </p:spTree>
    <p:extLst>
      <p:ext uri="{BB962C8B-B14F-4D97-AF65-F5344CB8AC3E}">
        <p14:creationId xmlns:p14="http://schemas.microsoft.com/office/powerpoint/2010/main" val="8567625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3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28" name="Picture Placeholder 14">
            <a:extLst>
              <a:ext uri="{FF2B5EF4-FFF2-40B4-BE49-F238E27FC236}">
                <a16:creationId xmlns:a16="http://schemas.microsoft.com/office/drawing/2014/main" id="{4779427A-781D-EA42-927E-C82F77CBE2D4}"/>
              </a:ext>
            </a:extLst>
          </p:cNvPr>
          <p:cNvSpPr>
            <a:spLocks noGrp="1"/>
          </p:cNvSpPr>
          <p:nvPr>
            <p:ph type="pic" sz="quarter" idx="10" hasCustomPrompt="1"/>
          </p:nvPr>
        </p:nvSpPr>
        <p:spPr>
          <a:xfrm>
            <a:off x="492824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29" name="Text Placeholder 5">
            <a:extLst>
              <a:ext uri="{FF2B5EF4-FFF2-40B4-BE49-F238E27FC236}">
                <a16:creationId xmlns:a16="http://schemas.microsoft.com/office/drawing/2014/main" id="{52CCDFF2-698A-B84A-9762-F0746F91F672}"/>
              </a:ext>
            </a:extLst>
          </p:cNvPr>
          <p:cNvSpPr>
            <a:spLocks noGrp="1"/>
          </p:cNvSpPr>
          <p:nvPr>
            <p:ph type="body" sz="quarter" idx="16" hasCustomPrompt="1"/>
          </p:nvPr>
        </p:nvSpPr>
        <p:spPr>
          <a:xfrm>
            <a:off x="4922310" y="4024190"/>
            <a:ext cx="2347380" cy="1365954"/>
          </a:xfrm>
          <a:prstGeom prst="roundRect">
            <a:avLst>
              <a:gd name="adj" fmla="val 942"/>
            </a:avLst>
          </a:prstGeom>
          <a:solidFill>
            <a:schemeClr val="accent6"/>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4" name="Text Placeholder 4">
            <a:extLst>
              <a:ext uri="{FF2B5EF4-FFF2-40B4-BE49-F238E27FC236}">
                <a16:creationId xmlns:a16="http://schemas.microsoft.com/office/drawing/2014/main" id="{4DD02BB8-6D7A-2046-9515-B3821248853B}"/>
              </a:ext>
            </a:extLst>
          </p:cNvPr>
          <p:cNvSpPr>
            <a:spLocks noGrp="1"/>
          </p:cNvSpPr>
          <p:nvPr>
            <p:ph type="body" sz="quarter" idx="25" hasCustomPrompt="1"/>
          </p:nvPr>
        </p:nvSpPr>
        <p:spPr>
          <a:xfrm>
            <a:off x="508887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Semibold" panose="020B0503030403020204" pitchFamily="34" charset="0"/>
              </a:defRPr>
            </a:lvl2pPr>
            <a:lvl3pPr marL="914400" indent="0">
              <a:buNone/>
              <a:defRPr b="1" i="0">
                <a:solidFill>
                  <a:srgbClr val="595959"/>
                </a:solidFill>
                <a:latin typeface="Myriad Pro Semibold" panose="020B0503030403020204" pitchFamily="34" charset="0"/>
              </a:defRPr>
            </a:lvl3pPr>
            <a:lvl4pPr marL="1371600" indent="0">
              <a:buNone/>
              <a:defRPr b="1" i="0">
                <a:solidFill>
                  <a:srgbClr val="595959"/>
                </a:solidFill>
                <a:latin typeface="Myriad Pro Semibold" panose="020B0503030403020204" pitchFamily="34" charset="0"/>
              </a:defRPr>
            </a:lvl4pPr>
            <a:lvl5pPr marL="1828800" indent="0">
              <a:buNone/>
              <a:defRPr b="1" i="0">
                <a:solidFill>
                  <a:srgbClr val="595959"/>
                </a:solidFill>
                <a:latin typeface="Myriad Pro Semibold" panose="020B0503030403020204" pitchFamily="34" charset="0"/>
              </a:defRPr>
            </a:lvl5pPr>
          </a:lstStyle>
          <a:p>
            <a:pPr lvl="0"/>
            <a:r>
              <a:rPr lang="en-US" dirty="0"/>
              <a:t>Click to enter first and last name</a:t>
            </a:r>
          </a:p>
        </p:txBody>
      </p:sp>
      <p:sp>
        <p:nvSpPr>
          <p:cNvPr id="37" name="Picture Placeholder 14">
            <a:extLst>
              <a:ext uri="{FF2B5EF4-FFF2-40B4-BE49-F238E27FC236}">
                <a16:creationId xmlns:a16="http://schemas.microsoft.com/office/drawing/2014/main" id="{9E49D0A7-C905-EA43-9A2D-DB9AF470A359}"/>
              </a:ext>
            </a:extLst>
          </p:cNvPr>
          <p:cNvSpPr>
            <a:spLocks noGrp="1"/>
          </p:cNvSpPr>
          <p:nvPr>
            <p:ph type="pic" sz="quarter" idx="26" hasCustomPrompt="1"/>
          </p:nvPr>
        </p:nvSpPr>
        <p:spPr>
          <a:xfrm>
            <a:off x="1490460"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38" name="Text Placeholder 5">
            <a:extLst>
              <a:ext uri="{FF2B5EF4-FFF2-40B4-BE49-F238E27FC236}">
                <a16:creationId xmlns:a16="http://schemas.microsoft.com/office/drawing/2014/main" id="{408DC2C2-0C1A-0549-8DFD-B5846E86F5DB}"/>
              </a:ext>
            </a:extLst>
          </p:cNvPr>
          <p:cNvSpPr>
            <a:spLocks noGrp="1"/>
          </p:cNvSpPr>
          <p:nvPr>
            <p:ph type="body" sz="quarter" idx="27" hasCustomPrompt="1"/>
          </p:nvPr>
        </p:nvSpPr>
        <p:spPr>
          <a:xfrm>
            <a:off x="1484525" y="4024190"/>
            <a:ext cx="2347380" cy="1365954"/>
          </a:xfrm>
          <a:prstGeom prst="roundRect">
            <a:avLst>
              <a:gd name="adj" fmla="val 942"/>
            </a:avLst>
          </a:prstGeom>
          <a:solidFill>
            <a:schemeClr val="accent6"/>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rgbClr val="F5F5F5"/>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9" name="Text Placeholder 4">
            <a:extLst>
              <a:ext uri="{FF2B5EF4-FFF2-40B4-BE49-F238E27FC236}">
                <a16:creationId xmlns:a16="http://schemas.microsoft.com/office/drawing/2014/main" id="{157D76DD-6800-C546-A701-88D8621EFDF3}"/>
              </a:ext>
            </a:extLst>
          </p:cNvPr>
          <p:cNvSpPr>
            <a:spLocks noGrp="1"/>
          </p:cNvSpPr>
          <p:nvPr>
            <p:ph type="body" sz="quarter" idx="28" hasCustomPrompt="1"/>
          </p:nvPr>
        </p:nvSpPr>
        <p:spPr>
          <a:xfrm>
            <a:off x="1651094"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Semibold" panose="020B0503030403020204" pitchFamily="34" charset="0"/>
              </a:defRPr>
            </a:lvl2pPr>
            <a:lvl3pPr marL="914400" indent="0">
              <a:buNone/>
              <a:defRPr b="1" i="0">
                <a:solidFill>
                  <a:srgbClr val="595959"/>
                </a:solidFill>
                <a:latin typeface="Myriad Pro Semibold" panose="020B0503030403020204" pitchFamily="34" charset="0"/>
              </a:defRPr>
            </a:lvl3pPr>
            <a:lvl4pPr marL="1371600" indent="0">
              <a:buNone/>
              <a:defRPr b="1" i="0">
                <a:solidFill>
                  <a:srgbClr val="595959"/>
                </a:solidFill>
                <a:latin typeface="Myriad Pro Semibold" panose="020B0503030403020204" pitchFamily="34" charset="0"/>
              </a:defRPr>
            </a:lvl4pPr>
            <a:lvl5pPr marL="1828800" indent="0">
              <a:buNone/>
              <a:defRPr b="1" i="0">
                <a:solidFill>
                  <a:srgbClr val="595959"/>
                </a:solidFill>
                <a:latin typeface="Myriad Pro Semibold" panose="020B0503030403020204" pitchFamily="34" charset="0"/>
              </a:defRPr>
            </a:lvl5pPr>
          </a:lstStyle>
          <a:p>
            <a:pPr lvl="0"/>
            <a:r>
              <a:rPr lang="en-US" dirty="0"/>
              <a:t>Click to enter first and last name</a:t>
            </a:r>
          </a:p>
        </p:txBody>
      </p:sp>
      <p:sp>
        <p:nvSpPr>
          <p:cNvPr id="40" name="Picture Placeholder 14">
            <a:extLst>
              <a:ext uri="{FF2B5EF4-FFF2-40B4-BE49-F238E27FC236}">
                <a16:creationId xmlns:a16="http://schemas.microsoft.com/office/drawing/2014/main" id="{206F4037-ACDA-D545-AE97-19BCD24A558A}"/>
              </a:ext>
            </a:extLst>
          </p:cNvPr>
          <p:cNvSpPr>
            <a:spLocks noGrp="1"/>
          </p:cNvSpPr>
          <p:nvPr>
            <p:ph type="pic" sz="quarter" idx="29" hasCustomPrompt="1"/>
          </p:nvPr>
        </p:nvSpPr>
        <p:spPr>
          <a:xfrm>
            <a:off x="836009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41" name="Text Placeholder 5">
            <a:extLst>
              <a:ext uri="{FF2B5EF4-FFF2-40B4-BE49-F238E27FC236}">
                <a16:creationId xmlns:a16="http://schemas.microsoft.com/office/drawing/2014/main" id="{7ED6EB13-4202-404D-8380-863765DE4E56}"/>
              </a:ext>
            </a:extLst>
          </p:cNvPr>
          <p:cNvSpPr>
            <a:spLocks noGrp="1"/>
          </p:cNvSpPr>
          <p:nvPr>
            <p:ph type="body" sz="quarter" idx="30" hasCustomPrompt="1"/>
          </p:nvPr>
        </p:nvSpPr>
        <p:spPr>
          <a:xfrm>
            <a:off x="8354160" y="4024190"/>
            <a:ext cx="2347380" cy="1365954"/>
          </a:xfrm>
          <a:prstGeom prst="roundRect">
            <a:avLst>
              <a:gd name="adj" fmla="val 942"/>
            </a:avLst>
          </a:prstGeom>
          <a:solidFill>
            <a:schemeClr val="accent6"/>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42" name="Text Placeholder 4">
            <a:extLst>
              <a:ext uri="{FF2B5EF4-FFF2-40B4-BE49-F238E27FC236}">
                <a16:creationId xmlns:a16="http://schemas.microsoft.com/office/drawing/2014/main" id="{BDA54CC0-1DB6-1C4B-A1E7-741749ED3F40}"/>
              </a:ext>
            </a:extLst>
          </p:cNvPr>
          <p:cNvSpPr>
            <a:spLocks noGrp="1"/>
          </p:cNvSpPr>
          <p:nvPr>
            <p:ph type="body" sz="quarter" idx="31" hasCustomPrompt="1"/>
          </p:nvPr>
        </p:nvSpPr>
        <p:spPr>
          <a:xfrm>
            <a:off x="852072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Semibold" panose="020B0503030403020204" pitchFamily="34" charset="0"/>
              </a:defRPr>
            </a:lvl2pPr>
            <a:lvl3pPr marL="914400" indent="0">
              <a:buNone/>
              <a:defRPr b="1" i="0">
                <a:solidFill>
                  <a:srgbClr val="595959"/>
                </a:solidFill>
                <a:latin typeface="Myriad Pro Semibold" panose="020B0503030403020204" pitchFamily="34" charset="0"/>
              </a:defRPr>
            </a:lvl3pPr>
            <a:lvl4pPr marL="1371600" indent="0">
              <a:buNone/>
              <a:defRPr b="1" i="0">
                <a:solidFill>
                  <a:srgbClr val="595959"/>
                </a:solidFill>
                <a:latin typeface="Myriad Pro Semibold" panose="020B0503030403020204" pitchFamily="34" charset="0"/>
              </a:defRPr>
            </a:lvl4pPr>
            <a:lvl5pPr marL="1828800" indent="0">
              <a:buNone/>
              <a:defRPr b="1" i="0">
                <a:solidFill>
                  <a:srgbClr val="595959"/>
                </a:solidFill>
                <a:latin typeface="Myriad Pro Semibold" panose="020B0503030403020204" pitchFamily="34" charset="0"/>
              </a:defRPr>
            </a:lvl5pPr>
          </a:lstStyle>
          <a:p>
            <a:pPr lvl="0"/>
            <a:r>
              <a:rPr lang="en-US" dirty="0"/>
              <a:t>Click to enter first and last name</a:t>
            </a:r>
          </a:p>
        </p:txBody>
      </p:sp>
      <p:sp>
        <p:nvSpPr>
          <p:cNvPr id="12" name="Slide Number Placeholder 14">
            <a:extLst>
              <a:ext uri="{FF2B5EF4-FFF2-40B4-BE49-F238E27FC236}">
                <a16:creationId xmlns:a16="http://schemas.microsoft.com/office/drawing/2014/main" id="{6A30D6AC-E7B5-0C42-8FD4-4E98826C8CD7}"/>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117541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AE9D-042A-DD42-9A11-F79F2844C85D}"/>
              </a:ext>
            </a:extLst>
          </p:cNvPr>
          <p:cNvSpPr>
            <a:spLocks noGrp="1"/>
          </p:cNvSpPr>
          <p:nvPr>
            <p:ph type="title"/>
          </p:nvPr>
        </p:nvSpPr>
        <p:spPr>
          <a:xfrm>
            <a:off x="277934" y="295773"/>
            <a:ext cx="11647366" cy="649224"/>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0B19004-5E21-B147-B0EB-1A69AD8C296D}"/>
              </a:ext>
            </a:extLst>
          </p:cNvPr>
          <p:cNvSpPr>
            <a:spLocks noGrp="1"/>
          </p:cNvSpPr>
          <p:nvPr>
            <p:ph idx="1"/>
          </p:nvPr>
        </p:nvSpPr>
        <p:spPr>
          <a:xfrm>
            <a:off x="277933" y="1520042"/>
            <a:ext cx="11647367" cy="43582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6">
            <a:extLst>
              <a:ext uri="{FF2B5EF4-FFF2-40B4-BE49-F238E27FC236}">
                <a16:creationId xmlns:a16="http://schemas.microsoft.com/office/drawing/2014/main" id="{19ABB276-9101-0D4D-A13B-A773BD15A610}"/>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9630095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mage and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017C5F-3EE2-C848-A0FF-9B4B43B3F6D2}"/>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5F759B73-2926-1243-8C54-9F81CC4FEE3B}"/>
              </a:ext>
            </a:extLst>
          </p:cNvPr>
          <p:cNvSpPr/>
          <p:nvPr userDrawn="1"/>
        </p:nvSpPr>
        <p:spPr>
          <a:xfrm>
            <a:off x="3815398" y="1066800"/>
            <a:ext cx="6509702" cy="4273994"/>
          </a:xfrm>
          <a:prstGeom prst="roundRect">
            <a:avLst>
              <a:gd name="adj" fmla="val 0"/>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latin typeface="+mj-lt"/>
            </a:endParaRPr>
          </a:p>
        </p:txBody>
      </p:sp>
      <p:sp>
        <p:nvSpPr>
          <p:cNvPr id="15" name="Rectangle 14">
            <a:extLst>
              <a:ext uri="{FF2B5EF4-FFF2-40B4-BE49-F238E27FC236}">
                <a16:creationId xmlns:a16="http://schemas.microsoft.com/office/drawing/2014/main" id="{11195FD5-F90D-6E48-BA95-14C70423FB2C}"/>
              </a:ext>
            </a:extLst>
          </p:cNvPr>
          <p:cNvSpPr/>
          <p:nvPr userDrawn="1"/>
        </p:nvSpPr>
        <p:spPr>
          <a:xfrm>
            <a:off x="1866900" y="1600200"/>
            <a:ext cx="3111498" cy="31593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 name="Picture Placeholder 14">
            <a:extLst>
              <a:ext uri="{FF2B5EF4-FFF2-40B4-BE49-F238E27FC236}">
                <a16:creationId xmlns:a16="http://schemas.microsoft.com/office/drawing/2014/main" id="{855AF2D4-8C7C-2849-A0D6-D449E513C6D0}"/>
              </a:ext>
            </a:extLst>
          </p:cNvPr>
          <p:cNvSpPr>
            <a:spLocks noGrp="1"/>
          </p:cNvSpPr>
          <p:nvPr>
            <p:ph type="pic" sz="quarter" idx="10"/>
          </p:nvPr>
        </p:nvSpPr>
        <p:spPr>
          <a:xfrm>
            <a:off x="1866900" y="1600200"/>
            <a:ext cx="3111500" cy="3159346"/>
          </a:xfrm>
          <a:prstGeom prst="rect">
            <a:avLst/>
          </a:prstGeom>
        </p:spPr>
        <p:txBody>
          <a:bodyPr/>
          <a:lstStyle>
            <a:lvl1pPr marL="0" indent="0">
              <a:buNone/>
              <a:defRPr sz="2400" b="1" i="0">
                <a:solidFill>
                  <a:schemeClr val="tx1"/>
                </a:solidFill>
                <a:latin typeface="+mj-lt"/>
              </a:defRPr>
            </a:lvl1pPr>
          </a:lstStyle>
          <a:p>
            <a:r>
              <a:rPr lang="en-US" dirty="0"/>
              <a:t>Click icon to add picture</a:t>
            </a:r>
          </a:p>
        </p:txBody>
      </p:sp>
      <p:sp>
        <p:nvSpPr>
          <p:cNvPr id="17" name="Text Placeholder 22">
            <a:extLst>
              <a:ext uri="{FF2B5EF4-FFF2-40B4-BE49-F238E27FC236}">
                <a16:creationId xmlns:a16="http://schemas.microsoft.com/office/drawing/2014/main" id="{6041B4C2-28F5-0E43-84A3-1E98A479E820}"/>
              </a:ext>
            </a:extLst>
          </p:cNvPr>
          <p:cNvSpPr>
            <a:spLocks noGrp="1"/>
          </p:cNvSpPr>
          <p:nvPr>
            <p:ph type="body" sz="quarter" idx="11" hasCustomPrompt="1"/>
          </p:nvPr>
        </p:nvSpPr>
        <p:spPr>
          <a:xfrm>
            <a:off x="4978400" y="2839928"/>
            <a:ext cx="5346700" cy="457200"/>
          </a:xfrm>
          <a:prstGeom prst="rect">
            <a:avLst/>
          </a:prstGeom>
        </p:spPr>
        <p:txBody>
          <a:bodyPr anchor="ctr" anchorCtr="0"/>
          <a:lstStyle>
            <a:lvl1pPr marL="0" indent="0" algn="ctr">
              <a:buNone/>
              <a:defRPr sz="3200" b="1"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Semibold" panose="020B0503030403020204" pitchFamily="34" charset="0"/>
              </a:defRPr>
            </a:lvl3pPr>
            <a:lvl4pPr marL="1371600" indent="0">
              <a:buNone/>
              <a:defRPr b="1" i="0">
                <a:solidFill>
                  <a:schemeClr val="tx1">
                    <a:lumMod val="65000"/>
                    <a:lumOff val="35000"/>
                  </a:schemeClr>
                </a:solidFill>
                <a:latin typeface="Myriad Pro Semibold" panose="020B0503030403020204" pitchFamily="34" charset="0"/>
              </a:defRPr>
            </a:lvl4pPr>
            <a:lvl5pPr marL="1828800" indent="0">
              <a:buNone/>
              <a:defRPr b="1" i="0">
                <a:solidFill>
                  <a:schemeClr val="tx1">
                    <a:lumMod val="65000"/>
                    <a:lumOff val="35000"/>
                  </a:schemeClr>
                </a:solidFill>
                <a:latin typeface="Myriad Pro Semibold" panose="020B0503030403020204" pitchFamily="34" charset="0"/>
              </a:defRPr>
            </a:lvl5pPr>
          </a:lstStyle>
          <a:p>
            <a:pPr lvl="0"/>
            <a:r>
              <a:rPr lang="en-US" dirty="0"/>
              <a:t>First &amp; Last Name</a:t>
            </a:r>
          </a:p>
        </p:txBody>
      </p:sp>
      <p:sp>
        <p:nvSpPr>
          <p:cNvPr id="18" name="Text Placeholder 22">
            <a:extLst>
              <a:ext uri="{FF2B5EF4-FFF2-40B4-BE49-F238E27FC236}">
                <a16:creationId xmlns:a16="http://schemas.microsoft.com/office/drawing/2014/main" id="{0AD2906D-80B8-9F47-ACC6-2080574562EE}"/>
              </a:ext>
            </a:extLst>
          </p:cNvPr>
          <p:cNvSpPr>
            <a:spLocks noGrp="1"/>
          </p:cNvSpPr>
          <p:nvPr>
            <p:ph type="body" sz="quarter" idx="12" hasCustomPrompt="1"/>
          </p:nvPr>
        </p:nvSpPr>
        <p:spPr>
          <a:xfrm>
            <a:off x="4978400" y="3352800"/>
            <a:ext cx="5346700" cy="381000"/>
          </a:xfrm>
          <a:prstGeom prst="rect">
            <a:avLst/>
          </a:prstGeom>
        </p:spPr>
        <p:txBody>
          <a:bodyPr anchor="ctr" anchorCtr="0"/>
          <a:lstStyle>
            <a:lvl1pPr marL="0" indent="0" algn="ctr">
              <a:buNone/>
              <a:defRPr sz="2400" b="0"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Semibold" panose="020B0503030403020204" pitchFamily="34" charset="0"/>
              </a:defRPr>
            </a:lvl3pPr>
            <a:lvl4pPr marL="1371600" indent="0">
              <a:buNone/>
              <a:defRPr b="1" i="0">
                <a:solidFill>
                  <a:schemeClr val="tx1">
                    <a:lumMod val="65000"/>
                    <a:lumOff val="35000"/>
                  </a:schemeClr>
                </a:solidFill>
                <a:latin typeface="Myriad Pro Semibold" panose="020B0503030403020204" pitchFamily="34" charset="0"/>
              </a:defRPr>
            </a:lvl4pPr>
            <a:lvl5pPr marL="1828800" indent="0">
              <a:buNone/>
              <a:defRPr b="1" i="0">
                <a:solidFill>
                  <a:schemeClr val="tx1">
                    <a:lumMod val="65000"/>
                    <a:lumOff val="35000"/>
                  </a:schemeClr>
                </a:solidFill>
                <a:latin typeface="Myriad Pro Semibold" panose="020B0503030403020204" pitchFamily="34" charset="0"/>
              </a:defRPr>
            </a:lvl5pPr>
          </a:lstStyle>
          <a:p>
            <a:pPr lvl="0"/>
            <a:r>
              <a:rPr lang="en-US" dirty="0"/>
              <a:t>Title</a:t>
            </a:r>
          </a:p>
        </p:txBody>
      </p:sp>
      <p:sp>
        <p:nvSpPr>
          <p:cNvPr id="20" name="Rectangle 19">
            <a:extLst>
              <a:ext uri="{FF2B5EF4-FFF2-40B4-BE49-F238E27FC236}">
                <a16:creationId xmlns:a16="http://schemas.microsoft.com/office/drawing/2014/main" id="{2E958830-11F8-214C-8249-594F82B018E7}"/>
              </a:ext>
            </a:extLst>
          </p:cNvPr>
          <p:cNvSpPr/>
          <p:nvPr userDrawn="1"/>
        </p:nvSpPr>
        <p:spPr>
          <a:xfrm>
            <a:off x="-2" y="6212926"/>
            <a:ext cx="12192001"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lide Number Placeholder 14">
            <a:extLst>
              <a:ext uri="{FF2B5EF4-FFF2-40B4-BE49-F238E27FC236}">
                <a16:creationId xmlns:a16="http://schemas.microsoft.com/office/drawing/2014/main" id="{DD7E7516-B2D4-0A47-850C-7EAA5B5E5ED7}"/>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pic>
        <p:nvPicPr>
          <p:cNvPr id="22" name="Picture 21">
            <a:extLst>
              <a:ext uri="{FF2B5EF4-FFF2-40B4-BE49-F238E27FC236}">
                <a16:creationId xmlns:a16="http://schemas.microsoft.com/office/drawing/2014/main" id="{34FE3127-0010-5D49-9D39-446C6CC1D4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Tree>
    <p:extLst>
      <p:ext uri="{BB962C8B-B14F-4D97-AF65-F5344CB8AC3E}">
        <p14:creationId xmlns:p14="http://schemas.microsoft.com/office/powerpoint/2010/main" val="11147649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647D00C-4F35-FA44-AE6D-560B94E5574F}"/>
              </a:ext>
            </a:extLst>
          </p:cNvPr>
          <p:cNvSpPr/>
          <p:nvPr userDrawn="1"/>
        </p:nvSpPr>
        <p:spPr>
          <a:xfrm rot="10800000">
            <a:off x="0" y="0"/>
            <a:ext cx="12192000"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52A27FD-DCD3-3544-B54F-6CE33927D8BA}"/>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3E94052-9097-0040-96BB-ABD151D68A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
        <p:nvSpPr>
          <p:cNvPr id="7" name="Slide Number Placeholder 14">
            <a:extLst>
              <a:ext uri="{FF2B5EF4-FFF2-40B4-BE49-F238E27FC236}">
                <a16:creationId xmlns:a16="http://schemas.microsoft.com/office/drawing/2014/main" id="{A72D2038-C774-8A44-AC4D-D48CC95AF000}"/>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3112823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Text Left_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8276" cy="649224"/>
          </a:xfrm>
          <a:prstGeom prst="rect">
            <a:avLst/>
          </a:prstGeom>
        </p:spPr>
        <p:txBody>
          <a:bodyPr anchor="ctr">
            <a:normAutofit/>
          </a:bodyPr>
          <a:lstStyle>
            <a:lvl1pPr>
              <a:defRPr sz="3600"/>
            </a:lvl1pPr>
          </a:lstStyle>
          <a:p>
            <a:r>
              <a:rPr lang="en-US" dirty="0"/>
              <a:t>Click to edit Master title</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19"/>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6" name="Picture Placeholder 4">
            <a:extLst>
              <a:ext uri="{FF2B5EF4-FFF2-40B4-BE49-F238E27FC236}">
                <a16:creationId xmlns:a16="http://schemas.microsoft.com/office/drawing/2014/main" id="{73AA123F-7D5D-5743-842F-4FD61F2A7E5E}"/>
              </a:ext>
            </a:extLst>
          </p:cNvPr>
          <p:cNvSpPr>
            <a:spLocks noGrp="1"/>
          </p:cNvSpPr>
          <p:nvPr>
            <p:ph type="pic" sz="quarter" idx="11" hasCustomPrompt="1"/>
          </p:nvPr>
        </p:nvSpPr>
        <p:spPr>
          <a:xfrm>
            <a:off x="6096000" y="0"/>
            <a:ext cx="6099048" cy="6217920"/>
          </a:xfrm>
        </p:spPr>
        <p:txBody>
          <a:bodyPr anchor="ctr"/>
          <a:lstStyle>
            <a:lvl1pPr marL="0" indent="0" algn="ctr">
              <a:buNone/>
              <a:defRPr/>
            </a:lvl1pPr>
          </a:lstStyle>
          <a:p>
            <a:r>
              <a:rPr lang="en-US" dirty="0"/>
              <a:t>Click to Add Photo</a:t>
            </a:r>
          </a:p>
        </p:txBody>
      </p:sp>
    </p:spTree>
    <p:extLst>
      <p:ext uri="{BB962C8B-B14F-4D97-AF65-F5344CB8AC3E}">
        <p14:creationId xmlns:p14="http://schemas.microsoft.com/office/powerpoint/2010/main" val="936227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Text Left_Tex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CBC6FF-D0F0-194A-9730-69A23927DE9B}"/>
              </a:ext>
            </a:extLst>
          </p:cNvPr>
          <p:cNvSpPr/>
          <p:nvPr userDrawn="1"/>
        </p:nvSpPr>
        <p:spPr>
          <a:xfrm>
            <a:off x="6096000" y="0"/>
            <a:ext cx="6096000" cy="620877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5544" cy="649224"/>
          </a:xfrm>
          <a:prstGeom prst="rect">
            <a:avLst/>
          </a:prstGeom>
        </p:spPr>
        <p:txBody>
          <a:bodyPr anchor="ctr">
            <a:normAutofit/>
          </a:bodyPr>
          <a:lstStyle>
            <a:lvl1pPr>
              <a:defRPr sz="3600">
                <a:solidFill>
                  <a:srgbClr val="FEEE9F"/>
                </a:solidFill>
              </a:defRPr>
            </a:lvl1pPr>
          </a:lstStyle>
          <a:p>
            <a:r>
              <a:rPr lang="en-US" dirty="0"/>
              <a:t>Click to edit Master title</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20"/>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Text Placeholder 4">
            <a:extLst>
              <a:ext uri="{FF2B5EF4-FFF2-40B4-BE49-F238E27FC236}">
                <a16:creationId xmlns:a16="http://schemas.microsoft.com/office/drawing/2014/main" id="{7536AC97-D6BB-CF45-B568-D12F1D2C17B8}"/>
              </a:ext>
            </a:extLst>
          </p:cNvPr>
          <p:cNvSpPr>
            <a:spLocks noGrp="1"/>
          </p:cNvSpPr>
          <p:nvPr>
            <p:ph type="body" sz="quarter" idx="12"/>
          </p:nvPr>
        </p:nvSpPr>
        <p:spPr>
          <a:xfrm>
            <a:off x="6429756" y="419100"/>
            <a:ext cx="5495544" cy="5448300"/>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601494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Content Righ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7CE9458-0EE3-A344-A0D4-7BB7BD029951}"/>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8276" cy="1143000"/>
          </a:xfrm>
          <a:prstGeom prst="rect">
            <a:avLst/>
          </a:prstGeom>
        </p:spPr>
        <p:txBody>
          <a:bodyPr anchor="ctr">
            <a:normAutofit/>
          </a:bodyPr>
          <a:lstStyle>
            <a:lvl1pPr>
              <a:defRPr sz="3600"/>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25C8691-7E6F-6449-8F4B-64C12952E9C9}"/>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6293283-D734-4F44-B3FC-723952F7D4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
        <p:nvSpPr>
          <p:cNvPr id="10" name="Picture Placeholder 4">
            <a:extLst>
              <a:ext uri="{FF2B5EF4-FFF2-40B4-BE49-F238E27FC236}">
                <a16:creationId xmlns:a16="http://schemas.microsoft.com/office/drawing/2014/main" id="{EE5ACE5E-8C71-F84C-84A2-7ADD0A4CE855}"/>
              </a:ext>
            </a:extLst>
          </p:cNvPr>
          <p:cNvSpPr>
            <a:spLocks noGrp="1"/>
          </p:cNvSpPr>
          <p:nvPr>
            <p:ph type="pic" sz="quarter" idx="11" hasCustomPrompt="1"/>
          </p:nvPr>
        </p:nvSpPr>
        <p:spPr>
          <a:xfrm>
            <a:off x="6096000" y="0"/>
            <a:ext cx="6099048" cy="6217920"/>
          </a:xfrm>
        </p:spPr>
        <p:txBody>
          <a:bodyPr anchor="ctr"/>
          <a:lstStyle>
            <a:lvl1pPr marL="0" indent="0" algn="ctr">
              <a:buNone/>
              <a:defRPr/>
            </a:lvl1pPr>
          </a:lstStyle>
          <a:p>
            <a:r>
              <a:rPr lang="en-US" dirty="0"/>
              <a:t>Click to Add Photo</a:t>
            </a:r>
          </a:p>
        </p:txBody>
      </p:sp>
      <p:sp>
        <p:nvSpPr>
          <p:cNvPr id="11" name="Slide Number Placeholder 14">
            <a:extLst>
              <a:ext uri="{FF2B5EF4-FFF2-40B4-BE49-F238E27FC236}">
                <a16:creationId xmlns:a16="http://schemas.microsoft.com/office/drawing/2014/main" id="{E7FF26C3-0AD4-B845-8559-0DB44141582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35894314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Text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B5B3A71-252E-BB41-AABA-BE0AC50B74E3}"/>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5544" cy="1143000"/>
          </a:xfrm>
          <a:prstGeom prst="rect">
            <a:avLst/>
          </a:prstGeom>
        </p:spPr>
        <p:txBody>
          <a:bodyPr anchor="ctr">
            <a:normAutofit/>
          </a:bodyPr>
          <a:lstStyle>
            <a:lvl1pPr>
              <a:defRPr sz="3600"/>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FA0FBEA-C105-AC49-830C-94C748A670A5}"/>
              </a:ext>
            </a:extLst>
          </p:cNvPr>
          <p:cNvSpPr>
            <a:spLocks noGrp="1"/>
          </p:cNvSpPr>
          <p:nvPr>
            <p:ph type="body" sz="quarter" idx="10"/>
          </p:nvPr>
        </p:nvSpPr>
        <p:spPr>
          <a:xfrm>
            <a:off x="6418522" y="419100"/>
            <a:ext cx="5495544" cy="5448300"/>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Rectangle 12">
            <a:extLst>
              <a:ext uri="{FF2B5EF4-FFF2-40B4-BE49-F238E27FC236}">
                <a16:creationId xmlns:a16="http://schemas.microsoft.com/office/drawing/2014/main" id="{8FA11376-EE0E-454A-8528-A1A8B2FD9D25}"/>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4">
            <a:extLst>
              <a:ext uri="{FF2B5EF4-FFF2-40B4-BE49-F238E27FC236}">
                <a16:creationId xmlns:a16="http://schemas.microsoft.com/office/drawing/2014/main" id="{760AE098-CC4F-1345-9B63-F539B3AC2A0D}"/>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15CCACC-6213-F14B-B40D-407BFF938B14}" type="slidenum">
              <a:rPr lang="en-US" smtClean="0"/>
              <a:pPr/>
              <a:t>‹#›</a:t>
            </a:fld>
            <a:endParaRPr lang="en-US" dirty="0"/>
          </a:p>
        </p:txBody>
      </p:sp>
      <p:pic>
        <p:nvPicPr>
          <p:cNvPr id="16" name="Picture 15">
            <a:extLst>
              <a:ext uri="{FF2B5EF4-FFF2-40B4-BE49-F238E27FC236}">
                <a16:creationId xmlns:a16="http://schemas.microsoft.com/office/drawing/2014/main" id="{37D770BF-1C25-444D-A9EC-565FA0F00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Tree>
    <p:extLst>
      <p:ext uri="{BB962C8B-B14F-4D97-AF65-F5344CB8AC3E}">
        <p14:creationId xmlns:p14="http://schemas.microsoft.com/office/powerpoint/2010/main" val="3302375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Large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2999"/>
            <a:ext cx="12192000" cy="5084065"/>
          </a:xfrm>
        </p:spPr>
        <p:txBody>
          <a:bodyPr anchor="ctr"/>
          <a:lstStyle>
            <a:lvl1pPr marL="0" indent="0" algn="ctr">
              <a:buFont typeface="Arial" panose="020B0604020202020204" pitchFamily="34" charset="0"/>
              <a:buNone/>
              <a:defRPr/>
            </a:lvl1pPr>
          </a:lstStyle>
          <a:p>
            <a:r>
              <a:rPr lang="en-US" dirty="0"/>
              <a:t>Insert image</a:t>
            </a:r>
          </a:p>
        </p:txBody>
      </p:sp>
      <p:sp>
        <p:nvSpPr>
          <p:cNvPr id="7" name="Rectangle 6">
            <a:extLst>
              <a:ext uri="{FF2B5EF4-FFF2-40B4-BE49-F238E27FC236}">
                <a16:creationId xmlns:a16="http://schemas.microsoft.com/office/drawing/2014/main" id="{F2F793A9-ACD0-8144-BA76-AC9911BA49FB}"/>
              </a:ext>
            </a:extLst>
          </p:cNvPr>
          <p:cNvSpPr/>
          <p:nvPr userDrawn="1"/>
        </p:nvSpPr>
        <p:spPr>
          <a:xfrm>
            <a:off x="0" y="-1"/>
            <a:ext cx="12192000" cy="1143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3E3B808-8450-C749-BE34-83F343354452}"/>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dirty="0"/>
              <a:t>Click to edit Master title</a:t>
            </a:r>
          </a:p>
        </p:txBody>
      </p:sp>
      <p:cxnSp>
        <p:nvCxnSpPr>
          <p:cNvPr id="10" name="Straight Connector 9">
            <a:extLst>
              <a:ext uri="{FF2B5EF4-FFF2-40B4-BE49-F238E27FC236}">
                <a16:creationId xmlns:a16="http://schemas.microsoft.com/office/drawing/2014/main" id="{EA1FA9E0-A75C-1C46-AB6F-6A5E7D665B54}"/>
              </a:ext>
            </a:extLst>
          </p:cNvPr>
          <p:cNvCxnSpPr/>
          <p:nvPr userDrawn="1"/>
        </p:nvCxnSpPr>
        <p:spPr>
          <a:xfrm>
            <a:off x="406400"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91445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2C4270-C58C-C940-B0EF-3FBEAD7572B5}"/>
              </a:ext>
            </a:extLst>
          </p:cNvPr>
          <p:cNvSpPr/>
          <p:nvPr userDrawn="1"/>
        </p:nvSpPr>
        <p:spPr>
          <a:xfrm rot="10800000">
            <a:off x="0"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97AD48D7-EAA2-964B-A120-85C67653E646}"/>
              </a:ext>
            </a:extLst>
          </p:cNvPr>
          <p:cNvCxnSpPr/>
          <p:nvPr userDrawn="1"/>
        </p:nvCxnSpPr>
        <p:spPr>
          <a:xfrm>
            <a:off x="406402"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3000"/>
            <a:ext cx="12192000" cy="5714999"/>
          </a:xfrm>
        </p:spPr>
        <p:txBody>
          <a:bodyPr anchor="ctr"/>
          <a:lstStyle>
            <a:lvl1pPr marL="0" indent="0" algn="ctr">
              <a:buFont typeface="Arial" panose="020B0604020202020204" pitchFamily="34" charset="0"/>
              <a:buNone/>
              <a:defRPr/>
            </a:lvl1pPr>
          </a:lstStyle>
          <a:p>
            <a:r>
              <a:rPr lang="en-US" dirty="0"/>
              <a:t>Insert image</a:t>
            </a:r>
          </a:p>
        </p:txBody>
      </p:sp>
      <p:sp>
        <p:nvSpPr>
          <p:cNvPr id="8" name="Rectangle 7">
            <a:extLst>
              <a:ext uri="{FF2B5EF4-FFF2-40B4-BE49-F238E27FC236}">
                <a16:creationId xmlns:a16="http://schemas.microsoft.com/office/drawing/2014/main" id="{31632447-B762-F14C-9D91-BE4817800ADD}"/>
              </a:ext>
            </a:extLst>
          </p:cNvPr>
          <p:cNvSpPr/>
          <p:nvPr userDrawn="1"/>
        </p:nvSpPr>
        <p:spPr>
          <a:xfrm>
            <a:off x="0" y="-1"/>
            <a:ext cx="12192000" cy="1143001"/>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dirty="0"/>
              <a:t>Click to edit Master title</a:t>
            </a:r>
          </a:p>
        </p:txBody>
      </p:sp>
      <p:cxnSp>
        <p:nvCxnSpPr>
          <p:cNvPr id="6" name="Straight Connector 5">
            <a:extLst>
              <a:ext uri="{FF2B5EF4-FFF2-40B4-BE49-F238E27FC236}">
                <a16:creationId xmlns:a16="http://schemas.microsoft.com/office/drawing/2014/main" id="{F3EF7B8B-DC7E-A14C-8B53-C948B4015EC6}"/>
              </a:ext>
            </a:extLst>
          </p:cNvPr>
          <p:cNvCxnSpPr/>
          <p:nvPr userDrawn="1"/>
        </p:nvCxnSpPr>
        <p:spPr>
          <a:xfrm>
            <a:off x="406400"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4452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2DB36-0E37-3E4F-846E-FFE754041574}"/>
              </a:ext>
            </a:extLst>
          </p:cNvPr>
          <p:cNvSpPr>
            <a:spLocks noGrp="1"/>
          </p:cNvSpPr>
          <p:nvPr>
            <p:ph type="title"/>
          </p:nvPr>
        </p:nvSpPr>
        <p:spPr>
          <a:xfrm>
            <a:off x="277934" y="295773"/>
            <a:ext cx="11647366" cy="649224"/>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3CB7B1-BD73-384F-B626-099E8AB1C163}"/>
              </a:ext>
            </a:extLst>
          </p:cNvPr>
          <p:cNvSpPr>
            <a:spLocks noGrp="1"/>
          </p:cNvSpPr>
          <p:nvPr>
            <p:ph sz="half" idx="1" hasCustomPrompt="1"/>
          </p:nvPr>
        </p:nvSpPr>
        <p:spPr>
          <a:xfrm>
            <a:off x="277934" y="1535081"/>
            <a:ext cx="5641848"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4" name="Content Placeholder 3">
            <a:extLst>
              <a:ext uri="{FF2B5EF4-FFF2-40B4-BE49-F238E27FC236}">
                <a16:creationId xmlns:a16="http://schemas.microsoft.com/office/drawing/2014/main" id="{437BAA05-1B10-1D4A-BBC2-304E5EEDACA0}"/>
              </a:ext>
            </a:extLst>
          </p:cNvPr>
          <p:cNvSpPr>
            <a:spLocks noGrp="1"/>
          </p:cNvSpPr>
          <p:nvPr>
            <p:ph sz="half" idx="2" hasCustomPrompt="1"/>
          </p:nvPr>
        </p:nvSpPr>
        <p:spPr>
          <a:xfrm>
            <a:off x="6275268" y="1535081"/>
            <a:ext cx="5638800"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8" name="Slide Number Placeholder 7">
            <a:extLst>
              <a:ext uri="{FF2B5EF4-FFF2-40B4-BE49-F238E27FC236}">
                <a16:creationId xmlns:a16="http://schemas.microsoft.com/office/drawing/2014/main" id="{30DD411A-1AC0-4C4B-B7F9-D6B8D5E7DF62}"/>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839743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Title and Content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6EA6-B167-1647-B82D-DC3F21AF8E50}"/>
              </a:ext>
            </a:extLst>
          </p:cNvPr>
          <p:cNvSpPr>
            <a:spLocks noGrp="1"/>
          </p:cNvSpPr>
          <p:nvPr>
            <p:ph type="title"/>
          </p:nvPr>
        </p:nvSpPr>
        <p:spPr>
          <a:xfrm>
            <a:off x="277934" y="293875"/>
            <a:ext cx="11647366" cy="649224"/>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5525187-523C-DC4E-B373-33ABFAF3AC58}"/>
              </a:ext>
            </a:extLst>
          </p:cNvPr>
          <p:cNvSpPr>
            <a:spLocks noGrp="1"/>
          </p:cNvSpPr>
          <p:nvPr>
            <p:ph type="body" idx="1" hasCustomPrompt="1"/>
          </p:nvPr>
        </p:nvSpPr>
        <p:spPr>
          <a:xfrm>
            <a:off x="277934" y="1361863"/>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A15F897F-8F77-C642-9F94-C50E3197BAFC}"/>
              </a:ext>
            </a:extLst>
          </p:cNvPr>
          <p:cNvSpPr>
            <a:spLocks noGrp="1"/>
          </p:cNvSpPr>
          <p:nvPr>
            <p:ph sz="half" idx="2" hasCustomPrompt="1"/>
          </p:nvPr>
        </p:nvSpPr>
        <p:spPr>
          <a:xfrm>
            <a:off x="277934" y="2185775"/>
            <a:ext cx="5641848" cy="3681626"/>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5" name="Text Placeholder 4">
            <a:extLst>
              <a:ext uri="{FF2B5EF4-FFF2-40B4-BE49-F238E27FC236}">
                <a16:creationId xmlns:a16="http://schemas.microsoft.com/office/drawing/2014/main" id="{F100E7DB-782E-2C45-8167-CDD0EA86BAD2}"/>
              </a:ext>
            </a:extLst>
          </p:cNvPr>
          <p:cNvSpPr>
            <a:spLocks noGrp="1"/>
          </p:cNvSpPr>
          <p:nvPr>
            <p:ph type="body" sz="quarter" idx="3" hasCustomPrompt="1"/>
          </p:nvPr>
        </p:nvSpPr>
        <p:spPr>
          <a:xfrm>
            <a:off x="6283452" y="1361863"/>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B8B53DB2-837A-1E41-952E-52B252EFBAD9}"/>
              </a:ext>
            </a:extLst>
          </p:cNvPr>
          <p:cNvSpPr>
            <a:spLocks noGrp="1"/>
          </p:cNvSpPr>
          <p:nvPr>
            <p:ph sz="quarter" idx="4" hasCustomPrompt="1"/>
          </p:nvPr>
        </p:nvSpPr>
        <p:spPr>
          <a:xfrm>
            <a:off x="6283452" y="2185775"/>
            <a:ext cx="5641848" cy="3681626"/>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10" name="Slide Number Placeholder 9">
            <a:extLst>
              <a:ext uri="{FF2B5EF4-FFF2-40B4-BE49-F238E27FC236}">
                <a16:creationId xmlns:a16="http://schemas.microsoft.com/office/drawing/2014/main" id="{DAC63D21-C33D-9E4F-9EDB-EE6548FFC555}"/>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860365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3938361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4" name="Text Placeholder 5">
            <a:extLst>
              <a:ext uri="{FF2B5EF4-FFF2-40B4-BE49-F238E27FC236}">
                <a16:creationId xmlns:a16="http://schemas.microsoft.com/office/drawing/2014/main" id="{2430D756-47CB-0E43-B9CD-A7BE8386C3D2}"/>
              </a:ext>
            </a:extLst>
          </p:cNvPr>
          <p:cNvSpPr>
            <a:spLocks noGrp="1"/>
          </p:cNvSpPr>
          <p:nvPr>
            <p:ph type="body" sz="quarter" idx="17" hasCustomPrompt="1"/>
          </p:nvPr>
        </p:nvSpPr>
        <p:spPr>
          <a:xfrm>
            <a:off x="8382000" y="2005584"/>
            <a:ext cx="3200400" cy="3140075"/>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5" name="Text Placeholder 5">
            <a:extLst>
              <a:ext uri="{FF2B5EF4-FFF2-40B4-BE49-F238E27FC236}">
                <a16:creationId xmlns:a16="http://schemas.microsoft.com/office/drawing/2014/main" id="{6B29F451-CE5A-EB40-A282-04773C4C957D}"/>
              </a:ext>
            </a:extLst>
          </p:cNvPr>
          <p:cNvSpPr>
            <a:spLocks noGrp="1"/>
          </p:cNvSpPr>
          <p:nvPr>
            <p:ph type="body" sz="quarter" idx="18" hasCustomPrompt="1"/>
          </p:nvPr>
        </p:nvSpPr>
        <p:spPr>
          <a:xfrm>
            <a:off x="4495800" y="2011680"/>
            <a:ext cx="3200400" cy="3140075"/>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7" name="Text Placeholder 5">
            <a:extLst>
              <a:ext uri="{FF2B5EF4-FFF2-40B4-BE49-F238E27FC236}">
                <a16:creationId xmlns:a16="http://schemas.microsoft.com/office/drawing/2014/main" id="{715B99DB-285A-9F48-94ED-A7E37351D0D7}"/>
              </a:ext>
            </a:extLst>
          </p:cNvPr>
          <p:cNvSpPr>
            <a:spLocks noGrp="1"/>
          </p:cNvSpPr>
          <p:nvPr>
            <p:ph type="body" sz="quarter" idx="16" hasCustomPrompt="1"/>
          </p:nvPr>
        </p:nvSpPr>
        <p:spPr>
          <a:xfrm>
            <a:off x="609600" y="1981200"/>
            <a:ext cx="3200400" cy="3140075"/>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8" name="Text Placeholder 13">
            <a:extLst>
              <a:ext uri="{FF2B5EF4-FFF2-40B4-BE49-F238E27FC236}">
                <a16:creationId xmlns:a16="http://schemas.microsoft.com/office/drawing/2014/main" id="{6DD56EEB-5E1A-FC41-9BDC-6104C8A2666A}"/>
              </a:ext>
            </a:extLst>
          </p:cNvPr>
          <p:cNvSpPr>
            <a:spLocks noGrp="1"/>
          </p:cNvSpPr>
          <p:nvPr>
            <p:ph type="body" sz="quarter" idx="13" hasCustomPrompt="1"/>
          </p:nvPr>
        </p:nvSpPr>
        <p:spPr>
          <a:xfrm>
            <a:off x="838200" y="2362200"/>
            <a:ext cx="2743200" cy="304800"/>
          </a:xfrm>
          <a:prstGeom prst="rect">
            <a:avLst/>
          </a:prstGeom>
        </p:spPr>
        <p:txBody>
          <a:bodyPr tIns="0" bIns="0" anchor="b"/>
          <a:lstStyle>
            <a:lvl1pPr marL="0" indent="0" algn="ctr">
              <a:buNone/>
              <a:defRPr sz="2000" b="1" i="0">
                <a:solidFill>
                  <a:schemeClr val="tx1"/>
                </a:solidFill>
                <a:latin typeface="+mn-lt"/>
              </a:defRPr>
            </a:lvl1pPr>
          </a:lstStyle>
          <a:p>
            <a:pPr lvl="0"/>
            <a:r>
              <a:rPr lang="en-US" dirty="0"/>
              <a:t>Subhead</a:t>
            </a:r>
          </a:p>
        </p:txBody>
      </p:sp>
      <p:sp>
        <p:nvSpPr>
          <p:cNvPr id="9" name="Text Placeholder 13">
            <a:extLst>
              <a:ext uri="{FF2B5EF4-FFF2-40B4-BE49-F238E27FC236}">
                <a16:creationId xmlns:a16="http://schemas.microsoft.com/office/drawing/2014/main" id="{002BAA5A-C66E-AB4A-ABA6-ECB4D6209592}"/>
              </a:ext>
            </a:extLst>
          </p:cNvPr>
          <p:cNvSpPr>
            <a:spLocks noGrp="1"/>
          </p:cNvSpPr>
          <p:nvPr>
            <p:ph type="body" sz="quarter" idx="14" hasCustomPrompt="1"/>
          </p:nvPr>
        </p:nvSpPr>
        <p:spPr>
          <a:xfrm>
            <a:off x="8610600" y="2362200"/>
            <a:ext cx="2743200" cy="304800"/>
          </a:xfrm>
          <a:prstGeom prst="rect">
            <a:avLst/>
          </a:prstGeom>
        </p:spPr>
        <p:txBody>
          <a:bodyPr tIns="0" bIns="0" anchor="b"/>
          <a:lstStyle>
            <a:lvl1pPr marL="0" indent="0" algn="ctr">
              <a:buNone/>
              <a:defRPr sz="2000" b="1" i="0">
                <a:solidFill>
                  <a:schemeClr val="tx1"/>
                </a:solidFill>
                <a:latin typeface="+mn-lt"/>
              </a:defRPr>
            </a:lvl1pPr>
          </a:lstStyle>
          <a:p>
            <a:pPr lvl="0"/>
            <a:r>
              <a:rPr lang="en-US" dirty="0"/>
              <a:t>Subhead</a:t>
            </a:r>
          </a:p>
        </p:txBody>
      </p:sp>
      <p:sp>
        <p:nvSpPr>
          <p:cNvPr id="10" name="Text Placeholder 13">
            <a:extLst>
              <a:ext uri="{FF2B5EF4-FFF2-40B4-BE49-F238E27FC236}">
                <a16:creationId xmlns:a16="http://schemas.microsoft.com/office/drawing/2014/main" id="{8D0E545A-1D40-EE41-8064-5928222E71F5}"/>
              </a:ext>
            </a:extLst>
          </p:cNvPr>
          <p:cNvSpPr>
            <a:spLocks noGrp="1"/>
          </p:cNvSpPr>
          <p:nvPr>
            <p:ph type="body" sz="quarter" idx="15" hasCustomPrompt="1"/>
          </p:nvPr>
        </p:nvSpPr>
        <p:spPr>
          <a:xfrm>
            <a:off x="4724400" y="2362200"/>
            <a:ext cx="2743200" cy="304800"/>
          </a:xfrm>
          <a:prstGeom prst="rect">
            <a:avLst/>
          </a:prstGeom>
        </p:spPr>
        <p:txBody>
          <a:bodyPr tIns="0" bIns="0" anchor="b"/>
          <a:lstStyle>
            <a:lvl1pPr marL="0" indent="0" algn="ctr">
              <a:buNone/>
              <a:defRPr sz="2000" b="1" i="0">
                <a:solidFill>
                  <a:schemeClr val="tx1"/>
                </a:solidFill>
                <a:latin typeface="+mn-lt"/>
              </a:defRPr>
            </a:lvl1pPr>
          </a:lstStyle>
          <a:p>
            <a:pPr lvl="0"/>
            <a:r>
              <a:rPr lang="en-US" dirty="0"/>
              <a:t>Subhead</a:t>
            </a:r>
          </a:p>
        </p:txBody>
      </p:sp>
    </p:spTree>
    <p:extLst>
      <p:ext uri="{BB962C8B-B14F-4D97-AF65-F5344CB8AC3E}">
        <p14:creationId xmlns:p14="http://schemas.microsoft.com/office/powerpoint/2010/main" val="2933943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mage and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687E99-5CDB-0B44-A02C-579184AD0956}"/>
              </a:ext>
            </a:extLst>
          </p:cNvPr>
          <p:cNvSpPr/>
          <p:nvPr userDrawn="1"/>
        </p:nvSpPr>
        <p:spPr>
          <a:xfrm>
            <a:off x="-12192" y="6212926"/>
            <a:ext cx="12216384"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4A0C571-507B-A14B-B259-16E2AE779A2A}"/>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sp>
        <p:nvSpPr>
          <p:cNvPr id="14" name="Rounded Rectangle 13">
            <a:extLst>
              <a:ext uri="{FF2B5EF4-FFF2-40B4-BE49-F238E27FC236}">
                <a16:creationId xmlns:a16="http://schemas.microsoft.com/office/drawing/2014/main" id="{5F759B73-2926-1243-8C54-9F81CC4FEE3B}"/>
              </a:ext>
            </a:extLst>
          </p:cNvPr>
          <p:cNvSpPr/>
          <p:nvPr userDrawn="1"/>
        </p:nvSpPr>
        <p:spPr>
          <a:xfrm>
            <a:off x="3815398" y="1066800"/>
            <a:ext cx="6509702" cy="4273994"/>
          </a:xfrm>
          <a:prstGeom prst="roundRect">
            <a:avLst>
              <a:gd name="adj" fmla="val 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latin typeface="+mj-lt"/>
            </a:endParaRPr>
          </a:p>
        </p:txBody>
      </p:sp>
      <p:sp>
        <p:nvSpPr>
          <p:cNvPr id="15" name="Rectangle 14">
            <a:extLst>
              <a:ext uri="{FF2B5EF4-FFF2-40B4-BE49-F238E27FC236}">
                <a16:creationId xmlns:a16="http://schemas.microsoft.com/office/drawing/2014/main" id="{11195FD5-F90D-6E48-BA95-14C70423FB2C}"/>
              </a:ext>
            </a:extLst>
          </p:cNvPr>
          <p:cNvSpPr/>
          <p:nvPr userDrawn="1"/>
        </p:nvSpPr>
        <p:spPr>
          <a:xfrm>
            <a:off x="1866900" y="1600200"/>
            <a:ext cx="3111498" cy="315934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 name="Picture Placeholder 14">
            <a:extLst>
              <a:ext uri="{FF2B5EF4-FFF2-40B4-BE49-F238E27FC236}">
                <a16:creationId xmlns:a16="http://schemas.microsoft.com/office/drawing/2014/main" id="{855AF2D4-8C7C-2849-A0D6-D449E513C6D0}"/>
              </a:ext>
            </a:extLst>
          </p:cNvPr>
          <p:cNvSpPr>
            <a:spLocks noGrp="1"/>
          </p:cNvSpPr>
          <p:nvPr>
            <p:ph type="pic" sz="quarter" idx="10"/>
          </p:nvPr>
        </p:nvSpPr>
        <p:spPr>
          <a:xfrm>
            <a:off x="1866900" y="1600200"/>
            <a:ext cx="3111500" cy="3159346"/>
          </a:xfrm>
          <a:prstGeom prst="rect">
            <a:avLst/>
          </a:prstGeom>
        </p:spPr>
        <p:txBody>
          <a:bodyPr/>
          <a:lstStyle>
            <a:lvl1pPr marL="0" indent="0">
              <a:buNone/>
              <a:defRPr sz="2400" b="1" i="0">
                <a:solidFill>
                  <a:schemeClr val="tx1"/>
                </a:solidFill>
                <a:latin typeface="+mj-lt"/>
              </a:defRPr>
            </a:lvl1pPr>
          </a:lstStyle>
          <a:p>
            <a:r>
              <a:rPr lang="en-US"/>
              <a:t>Click icon to add picture</a:t>
            </a:r>
            <a:endParaRPr lang="en-US" dirty="0"/>
          </a:p>
        </p:txBody>
      </p:sp>
      <p:sp>
        <p:nvSpPr>
          <p:cNvPr id="17" name="Text Placeholder 22">
            <a:extLst>
              <a:ext uri="{FF2B5EF4-FFF2-40B4-BE49-F238E27FC236}">
                <a16:creationId xmlns:a16="http://schemas.microsoft.com/office/drawing/2014/main" id="{6041B4C2-28F5-0E43-84A3-1E98A479E820}"/>
              </a:ext>
            </a:extLst>
          </p:cNvPr>
          <p:cNvSpPr>
            <a:spLocks noGrp="1"/>
          </p:cNvSpPr>
          <p:nvPr>
            <p:ph type="body" sz="quarter" idx="11" hasCustomPrompt="1"/>
          </p:nvPr>
        </p:nvSpPr>
        <p:spPr>
          <a:xfrm>
            <a:off x="4978400" y="2839928"/>
            <a:ext cx="5346700" cy="457200"/>
          </a:xfrm>
          <a:prstGeom prst="rect">
            <a:avLst/>
          </a:prstGeom>
        </p:spPr>
        <p:txBody>
          <a:bodyPr anchor="ctr" anchorCtr="0"/>
          <a:lstStyle>
            <a:lvl1pPr marL="0" indent="0" algn="ctr">
              <a:buNone/>
              <a:defRPr sz="3200" b="1"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Semibold" panose="020B0503030403020204" pitchFamily="34" charset="0"/>
              </a:defRPr>
            </a:lvl3pPr>
            <a:lvl4pPr marL="1371600" indent="0">
              <a:buNone/>
              <a:defRPr b="1" i="0">
                <a:solidFill>
                  <a:schemeClr val="tx1">
                    <a:lumMod val="65000"/>
                    <a:lumOff val="35000"/>
                  </a:schemeClr>
                </a:solidFill>
                <a:latin typeface="Myriad Pro Semibold" panose="020B0503030403020204" pitchFamily="34" charset="0"/>
              </a:defRPr>
            </a:lvl4pPr>
            <a:lvl5pPr marL="1828800" indent="0">
              <a:buNone/>
              <a:defRPr b="1" i="0">
                <a:solidFill>
                  <a:schemeClr val="tx1">
                    <a:lumMod val="65000"/>
                    <a:lumOff val="35000"/>
                  </a:schemeClr>
                </a:solidFill>
                <a:latin typeface="Myriad Pro Semibold" panose="020B0503030403020204" pitchFamily="34" charset="0"/>
              </a:defRPr>
            </a:lvl5pPr>
          </a:lstStyle>
          <a:p>
            <a:pPr lvl="0"/>
            <a:r>
              <a:rPr lang="en-US" dirty="0"/>
              <a:t>First &amp; Last Name</a:t>
            </a:r>
          </a:p>
        </p:txBody>
      </p:sp>
      <p:sp>
        <p:nvSpPr>
          <p:cNvPr id="18" name="Text Placeholder 22">
            <a:extLst>
              <a:ext uri="{FF2B5EF4-FFF2-40B4-BE49-F238E27FC236}">
                <a16:creationId xmlns:a16="http://schemas.microsoft.com/office/drawing/2014/main" id="{0AD2906D-80B8-9F47-ACC6-2080574562EE}"/>
              </a:ext>
            </a:extLst>
          </p:cNvPr>
          <p:cNvSpPr>
            <a:spLocks noGrp="1"/>
          </p:cNvSpPr>
          <p:nvPr>
            <p:ph type="body" sz="quarter" idx="12" hasCustomPrompt="1"/>
          </p:nvPr>
        </p:nvSpPr>
        <p:spPr>
          <a:xfrm>
            <a:off x="4978400" y="3352800"/>
            <a:ext cx="5346700" cy="381000"/>
          </a:xfrm>
          <a:prstGeom prst="rect">
            <a:avLst/>
          </a:prstGeom>
        </p:spPr>
        <p:txBody>
          <a:bodyPr anchor="ctr" anchorCtr="0"/>
          <a:lstStyle>
            <a:lvl1pPr marL="0" indent="0" algn="ctr">
              <a:buNone/>
              <a:defRPr sz="2400" b="0"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Semibold" panose="020B0503030403020204" pitchFamily="34" charset="0"/>
              </a:defRPr>
            </a:lvl3pPr>
            <a:lvl4pPr marL="1371600" indent="0">
              <a:buNone/>
              <a:defRPr b="1" i="0">
                <a:solidFill>
                  <a:schemeClr val="tx1">
                    <a:lumMod val="65000"/>
                    <a:lumOff val="35000"/>
                  </a:schemeClr>
                </a:solidFill>
                <a:latin typeface="Myriad Pro Semibold" panose="020B0503030403020204" pitchFamily="34" charset="0"/>
              </a:defRPr>
            </a:lvl4pPr>
            <a:lvl5pPr marL="1828800" indent="0">
              <a:buNone/>
              <a:defRPr b="1" i="0">
                <a:solidFill>
                  <a:schemeClr val="tx1">
                    <a:lumMod val="65000"/>
                    <a:lumOff val="35000"/>
                  </a:schemeClr>
                </a:solidFill>
                <a:latin typeface="Myriad Pro Semibold" panose="020B0503030403020204" pitchFamily="34" charset="0"/>
              </a:defRPr>
            </a:lvl5pPr>
          </a:lstStyle>
          <a:p>
            <a:pPr lvl="0"/>
            <a:r>
              <a:rPr lang="en-US" dirty="0"/>
              <a:t>Title</a:t>
            </a:r>
          </a:p>
        </p:txBody>
      </p:sp>
      <p:sp>
        <p:nvSpPr>
          <p:cNvPr id="10" name="Slide Number Placeholder 14">
            <a:extLst>
              <a:ext uri="{FF2B5EF4-FFF2-40B4-BE49-F238E27FC236}">
                <a16:creationId xmlns:a16="http://schemas.microsoft.com/office/drawing/2014/main" id="{DC11E212-7825-724C-8277-76300A33F46E}"/>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1729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3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28" name="Picture Placeholder 14">
            <a:extLst>
              <a:ext uri="{FF2B5EF4-FFF2-40B4-BE49-F238E27FC236}">
                <a16:creationId xmlns:a16="http://schemas.microsoft.com/office/drawing/2014/main" id="{4779427A-781D-EA42-927E-C82F77CBE2D4}"/>
              </a:ext>
            </a:extLst>
          </p:cNvPr>
          <p:cNvSpPr>
            <a:spLocks noGrp="1"/>
          </p:cNvSpPr>
          <p:nvPr>
            <p:ph type="pic" sz="quarter" idx="10" hasCustomPrompt="1"/>
          </p:nvPr>
        </p:nvSpPr>
        <p:spPr>
          <a:xfrm>
            <a:off x="492824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29" name="Text Placeholder 5">
            <a:extLst>
              <a:ext uri="{FF2B5EF4-FFF2-40B4-BE49-F238E27FC236}">
                <a16:creationId xmlns:a16="http://schemas.microsoft.com/office/drawing/2014/main" id="{52CCDFF2-698A-B84A-9762-F0746F91F672}"/>
              </a:ext>
            </a:extLst>
          </p:cNvPr>
          <p:cNvSpPr>
            <a:spLocks noGrp="1"/>
          </p:cNvSpPr>
          <p:nvPr>
            <p:ph type="body" sz="quarter" idx="16" hasCustomPrompt="1"/>
          </p:nvPr>
        </p:nvSpPr>
        <p:spPr>
          <a:xfrm>
            <a:off x="4922310" y="4024190"/>
            <a:ext cx="2347380" cy="1365954"/>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4" name="Text Placeholder 4">
            <a:extLst>
              <a:ext uri="{FF2B5EF4-FFF2-40B4-BE49-F238E27FC236}">
                <a16:creationId xmlns:a16="http://schemas.microsoft.com/office/drawing/2014/main" id="{4DD02BB8-6D7A-2046-9515-B3821248853B}"/>
              </a:ext>
            </a:extLst>
          </p:cNvPr>
          <p:cNvSpPr>
            <a:spLocks noGrp="1"/>
          </p:cNvSpPr>
          <p:nvPr>
            <p:ph type="body" sz="quarter" idx="25" hasCustomPrompt="1"/>
          </p:nvPr>
        </p:nvSpPr>
        <p:spPr>
          <a:xfrm>
            <a:off x="508887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Semibold" panose="020B0503030403020204" pitchFamily="34" charset="0"/>
              </a:defRPr>
            </a:lvl2pPr>
            <a:lvl3pPr marL="914400" indent="0">
              <a:buNone/>
              <a:defRPr b="1" i="0">
                <a:solidFill>
                  <a:srgbClr val="595959"/>
                </a:solidFill>
                <a:latin typeface="Myriad Pro Semibold" panose="020B0503030403020204" pitchFamily="34" charset="0"/>
              </a:defRPr>
            </a:lvl3pPr>
            <a:lvl4pPr marL="1371600" indent="0">
              <a:buNone/>
              <a:defRPr b="1" i="0">
                <a:solidFill>
                  <a:srgbClr val="595959"/>
                </a:solidFill>
                <a:latin typeface="Myriad Pro Semibold" panose="020B0503030403020204" pitchFamily="34" charset="0"/>
              </a:defRPr>
            </a:lvl4pPr>
            <a:lvl5pPr marL="1828800" indent="0">
              <a:buNone/>
              <a:defRPr b="1" i="0">
                <a:solidFill>
                  <a:srgbClr val="595959"/>
                </a:solidFill>
                <a:latin typeface="Myriad Pro Semibold" panose="020B0503030403020204" pitchFamily="34" charset="0"/>
              </a:defRPr>
            </a:lvl5pPr>
          </a:lstStyle>
          <a:p>
            <a:pPr lvl="0"/>
            <a:r>
              <a:rPr lang="en-US" dirty="0"/>
              <a:t>Click to enter first and last name</a:t>
            </a:r>
          </a:p>
        </p:txBody>
      </p:sp>
      <p:sp>
        <p:nvSpPr>
          <p:cNvPr id="37" name="Picture Placeholder 14">
            <a:extLst>
              <a:ext uri="{FF2B5EF4-FFF2-40B4-BE49-F238E27FC236}">
                <a16:creationId xmlns:a16="http://schemas.microsoft.com/office/drawing/2014/main" id="{9E49D0A7-C905-EA43-9A2D-DB9AF470A359}"/>
              </a:ext>
            </a:extLst>
          </p:cNvPr>
          <p:cNvSpPr>
            <a:spLocks noGrp="1"/>
          </p:cNvSpPr>
          <p:nvPr>
            <p:ph type="pic" sz="quarter" idx="26" hasCustomPrompt="1"/>
          </p:nvPr>
        </p:nvSpPr>
        <p:spPr>
          <a:xfrm>
            <a:off x="1490460"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38" name="Text Placeholder 5">
            <a:extLst>
              <a:ext uri="{FF2B5EF4-FFF2-40B4-BE49-F238E27FC236}">
                <a16:creationId xmlns:a16="http://schemas.microsoft.com/office/drawing/2014/main" id="{408DC2C2-0C1A-0549-8DFD-B5846E86F5DB}"/>
              </a:ext>
            </a:extLst>
          </p:cNvPr>
          <p:cNvSpPr>
            <a:spLocks noGrp="1"/>
          </p:cNvSpPr>
          <p:nvPr>
            <p:ph type="body" sz="quarter" idx="27" hasCustomPrompt="1"/>
          </p:nvPr>
        </p:nvSpPr>
        <p:spPr>
          <a:xfrm>
            <a:off x="1484525" y="4024190"/>
            <a:ext cx="2347380" cy="1365954"/>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9" name="Text Placeholder 4">
            <a:extLst>
              <a:ext uri="{FF2B5EF4-FFF2-40B4-BE49-F238E27FC236}">
                <a16:creationId xmlns:a16="http://schemas.microsoft.com/office/drawing/2014/main" id="{157D76DD-6800-C546-A701-88D8621EFDF3}"/>
              </a:ext>
            </a:extLst>
          </p:cNvPr>
          <p:cNvSpPr>
            <a:spLocks noGrp="1"/>
          </p:cNvSpPr>
          <p:nvPr>
            <p:ph type="body" sz="quarter" idx="28" hasCustomPrompt="1"/>
          </p:nvPr>
        </p:nvSpPr>
        <p:spPr>
          <a:xfrm>
            <a:off x="1651094"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Semibold" panose="020B0503030403020204" pitchFamily="34" charset="0"/>
              </a:defRPr>
            </a:lvl2pPr>
            <a:lvl3pPr marL="914400" indent="0">
              <a:buNone/>
              <a:defRPr b="1" i="0">
                <a:solidFill>
                  <a:srgbClr val="595959"/>
                </a:solidFill>
                <a:latin typeface="Myriad Pro Semibold" panose="020B0503030403020204" pitchFamily="34" charset="0"/>
              </a:defRPr>
            </a:lvl3pPr>
            <a:lvl4pPr marL="1371600" indent="0">
              <a:buNone/>
              <a:defRPr b="1" i="0">
                <a:solidFill>
                  <a:srgbClr val="595959"/>
                </a:solidFill>
                <a:latin typeface="Myriad Pro Semibold" panose="020B0503030403020204" pitchFamily="34" charset="0"/>
              </a:defRPr>
            </a:lvl4pPr>
            <a:lvl5pPr marL="1828800" indent="0">
              <a:buNone/>
              <a:defRPr b="1" i="0">
                <a:solidFill>
                  <a:srgbClr val="595959"/>
                </a:solidFill>
                <a:latin typeface="Myriad Pro Semibold" panose="020B0503030403020204" pitchFamily="34" charset="0"/>
              </a:defRPr>
            </a:lvl5pPr>
          </a:lstStyle>
          <a:p>
            <a:pPr lvl="0"/>
            <a:r>
              <a:rPr lang="en-US" dirty="0"/>
              <a:t>Click to enter first and last name</a:t>
            </a:r>
          </a:p>
        </p:txBody>
      </p:sp>
      <p:sp>
        <p:nvSpPr>
          <p:cNvPr id="40" name="Picture Placeholder 14">
            <a:extLst>
              <a:ext uri="{FF2B5EF4-FFF2-40B4-BE49-F238E27FC236}">
                <a16:creationId xmlns:a16="http://schemas.microsoft.com/office/drawing/2014/main" id="{206F4037-ACDA-D545-AE97-19BCD24A558A}"/>
              </a:ext>
            </a:extLst>
          </p:cNvPr>
          <p:cNvSpPr>
            <a:spLocks noGrp="1"/>
          </p:cNvSpPr>
          <p:nvPr>
            <p:ph type="pic" sz="quarter" idx="29" hasCustomPrompt="1"/>
          </p:nvPr>
        </p:nvSpPr>
        <p:spPr>
          <a:xfrm>
            <a:off x="836009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41" name="Text Placeholder 5">
            <a:extLst>
              <a:ext uri="{FF2B5EF4-FFF2-40B4-BE49-F238E27FC236}">
                <a16:creationId xmlns:a16="http://schemas.microsoft.com/office/drawing/2014/main" id="{7ED6EB13-4202-404D-8380-863765DE4E56}"/>
              </a:ext>
            </a:extLst>
          </p:cNvPr>
          <p:cNvSpPr>
            <a:spLocks noGrp="1"/>
          </p:cNvSpPr>
          <p:nvPr>
            <p:ph type="body" sz="quarter" idx="30" hasCustomPrompt="1"/>
          </p:nvPr>
        </p:nvSpPr>
        <p:spPr>
          <a:xfrm>
            <a:off x="8354160" y="4024190"/>
            <a:ext cx="2347380" cy="1365954"/>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42" name="Text Placeholder 4">
            <a:extLst>
              <a:ext uri="{FF2B5EF4-FFF2-40B4-BE49-F238E27FC236}">
                <a16:creationId xmlns:a16="http://schemas.microsoft.com/office/drawing/2014/main" id="{BDA54CC0-1DB6-1C4B-A1E7-741749ED3F40}"/>
              </a:ext>
            </a:extLst>
          </p:cNvPr>
          <p:cNvSpPr>
            <a:spLocks noGrp="1"/>
          </p:cNvSpPr>
          <p:nvPr>
            <p:ph type="body" sz="quarter" idx="31" hasCustomPrompt="1"/>
          </p:nvPr>
        </p:nvSpPr>
        <p:spPr>
          <a:xfrm>
            <a:off x="852072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Semibold" panose="020B0503030403020204" pitchFamily="34" charset="0"/>
              </a:defRPr>
            </a:lvl2pPr>
            <a:lvl3pPr marL="914400" indent="0">
              <a:buNone/>
              <a:defRPr b="1" i="0">
                <a:solidFill>
                  <a:srgbClr val="595959"/>
                </a:solidFill>
                <a:latin typeface="Myriad Pro Semibold" panose="020B0503030403020204" pitchFamily="34" charset="0"/>
              </a:defRPr>
            </a:lvl3pPr>
            <a:lvl4pPr marL="1371600" indent="0">
              <a:buNone/>
              <a:defRPr b="1" i="0">
                <a:solidFill>
                  <a:srgbClr val="595959"/>
                </a:solidFill>
                <a:latin typeface="Myriad Pro Semibold" panose="020B0503030403020204" pitchFamily="34" charset="0"/>
              </a:defRPr>
            </a:lvl4pPr>
            <a:lvl5pPr marL="1828800" indent="0">
              <a:buNone/>
              <a:defRPr b="1" i="0">
                <a:solidFill>
                  <a:srgbClr val="595959"/>
                </a:solidFill>
                <a:latin typeface="Myriad Pro Semibold" panose="020B0503030403020204" pitchFamily="34" charset="0"/>
              </a:defRPr>
            </a:lvl5pPr>
          </a:lstStyle>
          <a:p>
            <a:pPr lvl="0"/>
            <a:r>
              <a:rPr lang="en-US" dirty="0"/>
              <a:t>Click to enter first and last name</a:t>
            </a:r>
          </a:p>
        </p:txBody>
      </p:sp>
      <p:sp>
        <p:nvSpPr>
          <p:cNvPr id="12" name="Slide Number Placeholder 14">
            <a:extLst>
              <a:ext uri="{FF2B5EF4-FFF2-40B4-BE49-F238E27FC236}">
                <a16:creationId xmlns:a16="http://schemas.microsoft.com/office/drawing/2014/main" id="{11A01E17-D85A-D046-9C02-D8AE0D756AE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3444205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2.emf"/><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65278B8-008E-F549-82E1-0C807CDEB612}"/>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Toastmasters International">
            <a:extLst>
              <a:ext uri="{FF2B5EF4-FFF2-40B4-BE49-F238E27FC236}">
                <a16:creationId xmlns:a16="http://schemas.microsoft.com/office/drawing/2014/main" id="{C1B32BEE-8B31-7C45-8A6B-9A022FF6895A}"/>
              </a:ext>
            </a:extLst>
          </p:cNvPr>
          <p:cNvPicPr>
            <a:picLocks/>
          </p:cNvPicPr>
          <p:nvPr userDrawn="1"/>
        </p:nvPicPr>
        <p:blipFill>
          <a:blip r:embed="rId23"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sp>
        <p:nvSpPr>
          <p:cNvPr id="8" name="Text Placeholder 7">
            <a:extLst>
              <a:ext uri="{FF2B5EF4-FFF2-40B4-BE49-F238E27FC236}">
                <a16:creationId xmlns:a16="http://schemas.microsoft.com/office/drawing/2014/main" id="{0D39BE9D-B1D3-564A-82E1-F35C8A6D2A40}"/>
              </a:ext>
            </a:extLst>
          </p:cNvPr>
          <p:cNvSpPr>
            <a:spLocks noGrp="1"/>
          </p:cNvSpPr>
          <p:nvPr>
            <p:ph type="body" idx="1"/>
          </p:nvPr>
        </p:nvSpPr>
        <p:spPr>
          <a:xfrm>
            <a:off x="272316" y="1598532"/>
            <a:ext cx="11647368" cy="4269584"/>
          </a:xfrm>
          <a:prstGeom prst="rect">
            <a:avLst/>
          </a:prstGeom>
        </p:spPr>
        <p:txBody>
          <a:bodyPr vert="horz" lIns="91440" tIns="45720" rIns="91440" bIns="45720" rtlCol="0">
            <a:normAutofit/>
          </a:bodyPr>
          <a:lstStyle/>
          <a:p>
            <a:pPr lvl="0"/>
            <a:r>
              <a:rPr lang="en-US" dirty="0"/>
              <a:t>Click to edit Master text</a:t>
            </a:r>
          </a:p>
          <a:p>
            <a:pPr lvl="1"/>
            <a:r>
              <a:rPr lang="en-US" dirty="0"/>
              <a:t>Second level</a:t>
            </a:r>
          </a:p>
          <a:p>
            <a:pPr lvl="2"/>
            <a:r>
              <a:rPr lang="en-US" dirty="0"/>
              <a:t>Third level</a:t>
            </a:r>
          </a:p>
          <a:p>
            <a:pPr lvl="3"/>
            <a:r>
              <a:rPr lang="en-US" dirty="0"/>
              <a:t>Fourth level</a:t>
            </a:r>
          </a:p>
        </p:txBody>
      </p:sp>
      <p:sp>
        <p:nvSpPr>
          <p:cNvPr id="12" name="Title Placeholder 11">
            <a:extLst>
              <a:ext uri="{FF2B5EF4-FFF2-40B4-BE49-F238E27FC236}">
                <a16:creationId xmlns:a16="http://schemas.microsoft.com/office/drawing/2014/main" id="{F782093C-5F6F-DB4E-8069-C0C7B990217E}"/>
              </a:ext>
            </a:extLst>
          </p:cNvPr>
          <p:cNvSpPr>
            <a:spLocks noGrp="1"/>
          </p:cNvSpPr>
          <p:nvPr>
            <p:ph type="title"/>
          </p:nvPr>
        </p:nvSpPr>
        <p:spPr>
          <a:xfrm>
            <a:off x="277932" y="295773"/>
            <a:ext cx="11647367" cy="645075"/>
          </a:xfrm>
          <a:prstGeom prst="rect">
            <a:avLst/>
          </a:prstGeom>
        </p:spPr>
        <p:txBody>
          <a:bodyPr vert="horz" lIns="91440" tIns="45720" rIns="91440" bIns="45720" rtlCol="0" anchor="ctr">
            <a:normAutofit/>
          </a:bodyPr>
          <a:lstStyle/>
          <a:p>
            <a:r>
              <a:rPr lang="en-US" dirty="0"/>
              <a:t>Click to edit Master title</a:t>
            </a:r>
          </a:p>
        </p:txBody>
      </p:sp>
      <p:sp>
        <p:nvSpPr>
          <p:cNvPr id="15" name="Slide Number Placeholder 14">
            <a:extLst>
              <a:ext uri="{FF2B5EF4-FFF2-40B4-BE49-F238E27FC236}">
                <a16:creationId xmlns:a16="http://schemas.microsoft.com/office/drawing/2014/main" id="{D3472CA6-F87F-A14B-8F68-9F82D1D8812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cxnSp>
        <p:nvCxnSpPr>
          <p:cNvPr id="14" name="Straight Connector 13">
            <a:extLst>
              <a:ext uri="{FF2B5EF4-FFF2-40B4-BE49-F238E27FC236}">
                <a16:creationId xmlns:a16="http://schemas.microsoft.com/office/drawing/2014/main" id="{4A9D0EE2-196A-704E-B498-12C51A4ABFD0}"/>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689426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2" r:id="rId4"/>
    <p:sldLayoutId id="2147483653" r:id="rId5"/>
    <p:sldLayoutId id="2147483654" r:id="rId6"/>
    <p:sldLayoutId id="2147483687" r:id="rId7"/>
    <p:sldLayoutId id="2147483689" r:id="rId8"/>
    <p:sldLayoutId id="2147483690" r:id="rId9"/>
    <p:sldLayoutId id="2147483661" r:id="rId10"/>
    <p:sldLayoutId id="2147483663" r:id="rId11"/>
    <p:sldLayoutId id="2147483666" r:id="rId12"/>
    <p:sldLayoutId id="2147483660" r:id="rId13"/>
    <p:sldLayoutId id="2147483664" r:id="rId14"/>
    <p:sldLayoutId id="2147483667" r:id="rId15"/>
    <p:sldLayoutId id="2147483658" r:id="rId16"/>
    <p:sldLayoutId id="2147483659" r:id="rId17"/>
    <p:sldLayoutId id="2147483670" r:id="rId18"/>
    <p:sldLayoutId id="2147483693" r:id="rId19"/>
    <p:sldLayoutId id="2147483694" r:id="rId20"/>
    <p:sldLayoutId id="2147483695" r:id="rId21"/>
  </p:sldLayoutIdLst>
  <p:txStyles>
    <p:title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guide id="3" pos="7440" userDrawn="1">
          <p15:clr>
            <a:srgbClr val="F26B43"/>
          </p15:clr>
        </p15:guide>
        <p15:guide id="4" orient="horz" pos="264" userDrawn="1">
          <p15:clr>
            <a:srgbClr val="F26B43"/>
          </p15:clr>
        </p15:guide>
        <p15:guide id="5" pos="3840" userDrawn="1">
          <p15:clr>
            <a:srgbClr val="F26B43"/>
          </p15:clr>
        </p15:guide>
        <p15:guide id="6" orient="horz" pos="1008" userDrawn="1">
          <p15:clr>
            <a:srgbClr val="F26B43"/>
          </p15:clr>
        </p15:guide>
        <p15:guide id="7" pos="168" userDrawn="1">
          <p15:clr>
            <a:srgbClr val="F26B43"/>
          </p15:clr>
        </p15:guide>
        <p15:guide id="8" pos="7512" userDrawn="1">
          <p15:clr>
            <a:srgbClr val="F26B43"/>
          </p15:clr>
        </p15:guide>
        <p15:guide id="9" orient="horz" pos="3768" userDrawn="1">
          <p15:clr>
            <a:srgbClr val="F26B43"/>
          </p15:clr>
        </p15:guide>
        <p15:guide id="10" orient="horz" pos="36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B0797D9-27CF-7B4D-9790-D869C58F3F42}"/>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65278B8-008E-F549-82E1-0C807CDEB612}"/>
              </a:ext>
            </a:extLst>
          </p:cNvPr>
          <p:cNvSpPr/>
          <p:nvPr userDrawn="1"/>
        </p:nvSpPr>
        <p:spPr>
          <a:xfrm>
            <a:off x="-2" y="6212926"/>
            <a:ext cx="12192001"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0D39BE9D-B1D3-564A-82E1-F35C8A6D2A40}"/>
              </a:ext>
            </a:extLst>
          </p:cNvPr>
          <p:cNvSpPr>
            <a:spLocks noGrp="1"/>
          </p:cNvSpPr>
          <p:nvPr>
            <p:ph type="body" idx="1"/>
          </p:nvPr>
        </p:nvSpPr>
        <p:spPr>
          <a:xfrm>
            <a:off x="272316" y="1598532"/>
            <a:ext cx="11647368" cy="4269584"/>
          </a:xfrm>
          <a:prstGeom prst="rect">
            <a:avLst/>
          </a:prstGeom>
        </p:spPr>
        <p:txBody>
          <a:bodyPr vert="horz" lIns="91440" tIns="45720" rIns="91440" bIns="45720" rtlCol="0">
            <a:normAutofit/>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12" name="Title Placeholder 11">
            <a:extLst>
              <a:ext uri="{FF2B5EF4-FFF2-40B4-BE49-F238E27FC236}">
                <a16:creationId xmlns:a16="http://schemas.microsoft.com/office/drawing/2014/main" id="{F782093C-5F6F-DB4E-8069-C0C7B990217E}"/>
              </a:ext>
            </a:extLst>
          </p:cNvPr>
          <p:cNvSpPr>
            <a:spLocks noGrp="1"/>
          </p:cNvSpPr>
          <p:nvPr>
            <p:ph type="title"/>
          </p:nvPr>
        </p:nvSpPr>
        <p:spPr>
          <a:xfrm>
            <a:off x="277932" y="295773"/>
            <a:ext cx="11647367" cy="645075"/>
          </a:xfrm>
          <a:prstGeom prst="rect">
            <a:avLst/>
          </a:prstGeom>
        </p:spPr>
        <p:txBody>
          <a:bodyPr vert="horz" lIns="91440" tIns="45720" rIns="91440" bIns="45720" rtlCol="0" anchor="ctr">
            <a:normAutofit/>
          </a:bodyPr>
          <a:lstStyle/>
          <a:p>
            <a:r>
              <a:rPr lang="en-US" dirty="0"/>
              <a:t>Click to edit Master title</a:t>
            </a:r>
          </a:p>
        </p:txBody>
      </p:sp>
      <p:sp>
        <p:nvSpPr>
          <p:cNvPr id="15" name="Slide Number Placeholder 14">
            <a:extLst>
              <a:ext uri="{FF2B5EF4-FFF2-40B4-BE49-F238E27FC236}">
                <a16:creationId xmlns:a16="http://schemas.microsoft.com/office/drawing/2014/main" id="{D3472CA6-F87F-A14B-8F68-9F82D1D8812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cxnSp>
        <p:nvCxnSpPr>
          <p:cNvPr id="14" name="Straight Connector 13">
            <a:extLst>
              <a:ext uri="{FF2B5EF4-FFF2-40B4-BE49-F238E27FC236}">
                <a16:creationId xmlns:a16="http://schemas.microsoft.com/office/drawing/2014/main" id="{4A9D0EE2-196A-704E-B498-12C51A4ABFD0}"/>
              </a:ext>
            </a:extLst>
          </p:cNvPr>
          <p:cNvCxnSpPr/>
          <p:nvPr userDrawn="1"/>
        </p:nvCxnSpPr>
        <p:spPr>
          <a:xfrm>
            <a:off x="406400"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4D54578-5BB9-2145-AEC0-3E09AB82C02E}"/>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Tree>
    <p:extLst>
      <p:ext uri="{BB962C8B-B14F-4D97-AF65-F5344CB8AC3E}">
        <p14:creationId xmlns:p14="http://schemas.microsoft.com/office/powerpoint/2010/main" val="2040796175"/>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88" r:id="rId7"/>
    <p:sldLayoutId id="2147483692" r:id="rId8"/>
    <p:sldLayoutId id="2147483691" r:id="rId9"/>
    <p:sldLayoutId id="2147483678" r:id="rId10"/>
    <p:sldLayoutId id="2147483679" r:id="rId11"/>
    <p:sldLayoutId id="2147483681" r:id="rId12"/>
    <p:sldLayoutId id="2147483682" r:id="rId13"/>
    <p:sldLayoutId id="2147483684" r:id="rId14"/>
    <p:sldLayoutId id="2147483685" r:id="rId15"/>
    <p:sldLayoutId id="2147483686" r:id="rId16"/>
  </p:sldLayoutIdLst>
  <p:txStyles>
    <p:title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FEEE9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40">
          <p15:clr>
            <a:srgbClr val="F26B43"/>
          </p15:clr>
        </p15:guide>
        <p15:guide id="3" pos="7440">
          <p15:clr>
            <a:srgbClr val="F26B43"/>
          </p15:clr>
        </p15:guide>
        <p15:guide id="4" orient="horz" pos="264">
          <p15:clr>
            <a:srgbClr val="F26B43"/>
          </p15:clr>
        </p15:guide>
        <p15:guide id="5" pos="3840">
          <p15:clr>
            <a:srgbClr val="F26B43"/>
          </p15:clr>
        </p15:guide>
        <p15:guide id="6" orient="horz" pos="1008">
          <p15:clr>
            <a:srgbClr val="F26B43"/>
          </p15:clr>
        </p15:guide>
        <p15:guide id="7" pos="168">
          <p15:clr>
            <a:srgbClr val="F26B43"/>
          </p15:clr>
        </p15:guide>
        <p15:guide id="8" pos="7512">
          <p15:clr>
            <a:srgbClr val="F26B43"/>
          </p15:clr>
        </p15:guide>
        <p15:guide id="9" orient="horz" pos="3768">
          <p15:clr>
            <a:srgbClr val="F26B43"/>
          </p15:clr>
        </p15:guide>
        <p15:guide id="10" orient="horz" pos="369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ctrTitle"/>
          </p:nvPr>
        </p:nvSpPr>
        <p:spPr/>
        <p:txBody>
          <a:bodyPr>
            <a:normAutofit/>
          </a:bodyPr>
          <a:lstStyle/>
          <a:p>
            <a:r>
              <a:rPr lang="en-US"/>
              <a:t>Find Your Voice</a:t>
            </a:r>
          </a:p>
        </p:txBody>
      </p:sp>
      <p:sp>
        <p:nvSpPr>
          <p:cNvPr id="21" name="Content Placeholder 20"/>
          <p:cNvSpPr>
            <a:spLocks noGrp="1"/>
          </p:cNvSpPr>
          <p:nvPr>
            <p:ph type="subTitle" idx="1"/>
          </p:nvPr>
        </p:nvSpPr>
        <p:spPr/>
        <p:txBody>
          <a:bodyPr/>
          <a:lstStyle/>
          <a:p>
            <a:r>
              <a:rPr lang="en-US"/>
              <a:t>What joining [Insert Club Name Here] can do for you!</a:t>
            </a:r>
          </a:p>
        </p:txBody>
      </p:sp>
    </p:spTree>
    <p:extLst>
      <p:ext uri="{BB962C8B-B14F-4D97-AF65-F5344CB8AC3E}">
        <p14:creationId xmlns:p14="http://schemas.microsoft.com/office/powerpoint/2010/main" val="2300515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 preview of the club experience</a:t>
            </a:r>
          </a:p>
        </p:txBody>
      </p:sp>
      <p:sp>
        <p:nvSpPr>
          <p:cNvPr id="3" name="Content Placeholder 2"/>
          <p:cNvSpPr>
            <a:spLocks noGrp="1"/>
          </p:cNvSpPr>
          <p:nvPr>
            <p:ph idx="1"/>
          </p:nvPr>
        </p:nvSpPr>
        <p:spPr/>
        <p:txBody>
          <a:bodyPr>
            <a:normAutofit/>
          </a:bodyPr>
          <a:lstStyle/>
          <a:p>
            <a:r>
              <a:rPr lang="en-US" sz="2600" dirty="0"/>
              <a:t>[Presenter name]</a:t>
            </a:r>
          </a:p>
          <a:p>
            <a:r>
              <a:rPr lang="en-US" sz="2600" dirty="0"/>
              <a:t>[Speech topic or title]</a:t>
            </a:r>
          </a:p>
          <a:p>
            <a:r>
              <a:rPr lang="en-US" sz="2600" dirty="0"/>
              <a:t>[How long in Toastmasters?]</a:t>
            </a:r>
          </a:p>
          <a:p>
            <a:r>
              <a:rPr lang="en-US" sz="2600" dirty="0"/>
              <a:t>[Any leadership roles held?]</a:t>
            </a:r>
          </a:p>
          <a:p>
            <a:pPr>
              <a:lnSpc>
                <a:spcPct val="100000"/>
              </a:lnSpc>
            </a:pPr>
            <a:r>
              <a:rPr lang="en-US" sz="2600" dirty="0"/>
              <a:t>[Recognition status]</a:t>
            </a:r>
          </a:p>
        </p:txBody>
      </p:sp>
    </p:spTree>
    <p:extLst>
      <p:ext uri="{BB962C8B-B14F-4D97-AF65-F5344CB8AC3E}">
        <p14:creationId xmlns:p14="http://schemas.microsoft.com/office/powerpoint/2010/main" val="39589581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Ready to join? </a:t>
            </a:r>
            <a:br>
              <a:rPr lang="en-US" dirty="0"/>
            </a:br>
            <a:r>
              <a:rPr lang="en-US" dirty="0"/>
              <a:t>Here’s how!</a:t>
            </a:r>
          </a:p>
        </p:txBody>
      </p:sp>
      <p:sp>
        <p:nvSpPr>
          <p:cNvPr id="3" name="Content Placeholder 2"/>
          <p:cNvSpPr>
            <a:spLocks noGrp="1"/>
          </p:cNvSpPr>
          <p:nvPr>
            <p:ph type="body" sz="half" idx="2"/>
          </p:nvPr>
        </p:nvSpPr>
        <p:spPr/>
        <p:txBody>
          <a:bodyPr>
            <a:normAutofit/>
          </a:bodyPr>
          <a:lstStyle/>
          <a:p>
            <a:pPr marL="342900" indent="-342900">
              <a:lnSpc>
                <a:spcPct val="100000"/>
              </a:lnSpc>
              <a:buFont typeface="Arial" panose="020B0604020202020204" pitchFamily="34" charset="0"/>
              <a:buChar char="•"/>
            </a:pPr>
            <a:r>
              <a:rPr lang="en-US" sz="2200" dirty="0"/>
              <a:t>Speak with the Vice President Membership, [Name of VP]</a:t>
            </a:r>
          </a:p>
          <a:p>
            <a:pPr marL="342900" indent="-342900">
              <a:lnSpc>
                <a:spcPct val="100000"/>
              </a:lnSpc>
              <a:buFont typeface="Arial" panose="020B0604020202020204" pitchFamily="34" charset="0"/>
              <a:buChar char="•"/>
            </a:pPr>
            <a:r>
              <a:rPr lang="en-US" sz="2200" dirty="0"/>
              <a:t>Complete the Application for Membership</a:t>
            </a:r>
          </a:p>
          <a:p>
            <a:pPr marL="342900" indent="-342900">
              <a:lnSpc>
                <a:spcPct val="100000"/>
              </a:lnSpc>
              <a:buFont typeface="Arial" panose="020B0604020202020204" pitchFamily="34" charset="0"/>
              <a:buChar char="•"/>
            </a:pPr>
            <a:r>
              <a:rPr lang="en-US" sz="2200" dirty="0"/>
              <a:t>Return the completed application </a:t>
            </a:r>
            <a:br>
              <a:rPr lang="en-US" sz="2200" dirty="0"/>
            </a:br>
            <a:r>
              <a:rPr lang="en-US" sz="2200" dirty="0"/>
              <a:t>with your dues to the Vice President Membership</a:t>
            </a:r>
          </a:p>
        </p:txBody>
      </p:sp>
      <p:sp>
        <p:nvSpPr>
          <p:cNvPr id="8" name="Picture Placeholder 7">
            <a:extLst>
              <a:ext uri="{FF2B5EF4-FFF2-40B4-BE49-F238E27FC236}">
                <a16:creationId xmlns:a16="http://schemas.microsoft.com/office/drawing/2014/main" id="{879AF9F8-2589-7C4E-A0AB-B413903A0F3D}"/>
              </a:ext>
            </a:extLst>
          </p:cNvPr>
          <p:cNvSpPr>
            <a:spLocks noGrp="1"/>
          </p:cNvSpPr>
          <p:nvPr>
            <p:ph type="pic" sz="quarter" idx="11"/>
          </p:nvPr>
        </p:nvSpPr>
        <p:spPr/>
      </p:sp>
      <p:pic>
        <p:nvPicPr>
          <p:cNvPr id="7" name="Picture 6" descr="Two people shaking hands at a Toastmasters club meeting.">
            <a:extLst>
              <a:ext uri="{FF2B5EF4-FFF2-40B4-BE49-F238E27FC236}">
                <a16:creationId xmlns:a16="http://schemas.microsoft.com/office/drawing/2014/main" id="{8361346B-B664-3A42-B110-10CE168B798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5151" r="25831" b="406"/>
          <a:stretch/>
        </p:blipFill>
        <p:spPr>
          <a:xfrm>
            <a:off x="6096000" y="0"/>
            <a:ext cx="6096000" cy="6858000"/>
          </a:xfrm>
          <a:prstGeom prst="rect">
            <a:avLst/>
          </a:prstGeom>
        </p:spPr>
      </p:pic>
    </p:spTree>
    <p:extLst>
      <p:ext uri="{BB962C8B-B14F-4D97-AF65-F5344CB8AC3E}">
        <p14:creationId xmlns:p14="http://schemas.microsoft.com/office/powerpoint/2010/main" val="3828283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prstGeom prst="rect">
            <a:avLst/>
          </a:prstGeom>
        </p:spPr>
        <p:txBody>
          <a:bodyPr>
            <a:normAutofit/>
          </a:bodyPr>
          <a:lstStyle/>
          <a:p>
            <a:r>
              <a:rPr lang="en-US"/>
              <a:t>What is Toastmasters?</a:t>
            </a:r>
          </a:p>
        </p:txBody>
      </p:sp>
      <p:sp>
        <p:nvSpPr>
          <p:cNvPr id="9" name="Content Placeholder 5"/>
          <p:cNvSpPr>
            <a:spLocks noGrp="1"/>
          </p:cNvSpPr>
          <p:nvPr>
            <p:ph type="body" sz="half" idx="2"/>
          </p:nvPr>
        </p:nvSpPr>
        <p:spPr>
          <a:xfrm>
            <a:off x="277934" y="1535080"/>
            <a:ext cx="5124383" cy="4332319"/>
          </a:xfrm>
          <a:prstGeom prst="rect">
            <a:avLst/>
          </a:prstGeom>
        </p:spPr>
        <p:txBody>
          <a:bodyPr>
            <a:normAutofit/>
          </a:bodyPr>
          <a:lstStyle/>
          <a:p>
            <a:pPr marL="285750" indent="-285750">
              <a:lnSpc>
                <a:spcPct val="100000"/>
              </a:lnSpc>
              <a:buFont typeface="Arial" panose="020B0604020202020204" pitchFamily="34" charset="0"/>
              <a:buChar char="•"/>
            </a:pPr>
            <a:r>
              <a:rPr lang="en-US" sz="2200" dirty="0"/>
              <a:t>A worldwide nonprofit educational organization that empowers people to become more effective communicators and leaders</a:t>
            </a:r>
          </a:p>
          <a:p>
            <a:pPr marL="285750" indent="-285750">
              <a:lnSpc>
                <a:spcPct val="100000"/>
              </a:lnSpc>
              <a:buFont typeface="Arial" panose="020B0604020202020204" pitchFamily="34" charset="0"/>
              <a:buChar char="•"/>
            </a:pPr>
            <a:r>
              <a:rPr lang="en-US" sz="2200" dirty="0"/>
              <a:t>A network of over </a:t>
            </a:r>
            <a:r>
              <a:rPr lang="en-US" sz="2200" b="1" dirty="0">
                <a:latin typeface="Arial" panose="020B0604020202020204" pitchFamily="34" charset="0"/>
                <a:cs typeface="Arial" panose="020B0604020202020204" pitchFamily="34" charset="0"/>
              </a:rPr>
              <a:t>364,000</a:t>
            </a:r>
            <a:r>
              <a:rPr lang="en-US" sz="2200" dirty="0"/>
              <a:t> members in more than </a:t>
            </a:r>
            <a:r>
              <a:rPr lang="en-US" sz="2200" b="1" dirty="0"/>
              <a:t>16,200</a:t>
            </a:r>
            <a:r>
              <a:rPr lang="en-US" sz="2200" dirty="0"/>
              <a:t> clubs across </a:t>
            </a:r>
            <a:br>
              <a:rPr lang="en-US" sz="2200" dirty="0"/>
            </a:br>
            <a:r>
              <a:rPr lang="en-US" sz="2200" b="1" dirty="0"/>
              <a:t>145</a:t>
            </a:r>
            <a:r>
              <a:rPr lang="en-US" sz="2200" dirty="0"/>
              <a:t> countries</a:t>
            </a:r>
          </a:p>
          <a:p>
            <a:pPr marL="285750" indent="-285750">
              <a:lnSpc>
                <a:spcPct val="100000"/>
              </a:lnSpc>
              <a:buFont typeface="Arial" panose="020B0604020202020204" pitchFamily="34" charset="0"/>
              <a:buChar char="•"/>
            </a:pPr>
            <a:r>
              <a:rPr lang="en-US" sz="2200" dirty="0"/>
              <a:t>An effective provider of dynamic, high-value, experiential communication and leadership skills development </a:t>
            </a:r>
          </a:p>
        </p:txBody>
      </p:sp>
      <p:sp>
        <p:nvSpPr>
          <p:cNvPr id="2" name="Picture Placeholder 1">
            <a:extLst>
              <a:ext uri="{FF2B5EF4-FFF2-40B4-BE49-F238E27FC236}">
                <a16:creationId xmlns:a16="http://schemas.microsoft.com/office/drawing/2014/main" id="{2A9C9149-B0B9-3F41-814F-494FA0731032}"/>
              </a:ext>
            </a:extLst>
          </p:cNvPr>
          <p:cNvSpPr>
            <a:spLocks noGrp="1"/>
          </p:cNvSpPr>
          <p:nvPr>
            <p:ph type="pic" sz="quarter" idx="11"/>
          </p:nvPr>
        </p:nvSpPr>
        <p:spPr/>
      </p:sp>
      <p:pic>
        <p:nvPicPr>
          <p:cNvPr id="7" name="Picture 6" descr="Toastmasters meeting with a man at the lectern.">
            <a:extLst>
              <a:ext uri="{FF2B5EF4-FFF2-40B4-BE49-F238E27FC236}">
                <a16:creationId xmlns:a16="http://schemas.microsoft.com/office/drawing/2014/main" id="{9AF661CE-4326-5E4E-9443-C7F2C0C7D85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0778" r="29640"/>
          <a:stretch/>
        </p:blipFill>
        <p:spPr>
          <a:xfrm>
            <a:off x="6096000" y="0"/>
            <a:ext cx="6096000" cy="6858000"/>
          </a:xfrm>
          <a:prstGeom prst="roundRect">
            <a:avLst>
              <a:gd name="adj" fmla="val 0"/>
            </a:avLst>
          </a:prstGeom>
        </p:spPr>
      </p:pic>
    </p:spTree>
    <p:extLst>
      <p:ext uri="{BB962C8B-B14F-4D97-AF65-F5344CB8AC3E}">
        <p14:creationId xmlns:p14="http://schemas.microsoft.com/office/powerpoint/2010/main" val="2548538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prstGeom prst="rect">
            <a:avLst/>
          </a:prstGeom>
        </p:spPr>
        <p:txBody>
          <a:bodyPr>
            <a:normAutofit/>
          </a:bodyPr>
          <a:lstStyle/>
          <a:p>
            <a:r>
              <a:rPr lang="en-US" dirty="0"/>
              <a:t>How you will benefit</a:t>
            </a:r>
          </a:p>
        </p:txBody>
      </p:sp>
      <p:sp>
        <p:nvSpPr>
          <p:cNvPr id="6" name="Content Placeholder 5"/>
          <p:cNvSpPr>
            <a:spLocks noGrp="1"/>
          </p:cNvSpPr>
          <p:nvPr>
            <p:ph sz="half" idx="1"/>
          </p:nvPr>
        </p:nvSpPr>
        <p:spPr>
          <a:prstGeom prst="rect">
            <a:avLst/>
          </a:prstGeom>
        </p:spPr>
        <p:txBody>
          <a:bodyPr>
            <a:normAutofit/>
          </a:bodyPr>
          <a:lstStyle/>
          <a:p>
            <a:r>
              <a:rPr lang="en-US" sz="2200" dirty="0"/>
              <a:t>Improve public speaking skills</a:t>
            </a:r>
          </a:p>
          <a:p>
            <a:r>
              <a:rPr lang="en-US" sz="2200" dirty="0"/>
              <a:t>Build leadership skills</a:t>
            </a:r>
          </a:p>
          <a:p>
            <a:pPr>
              <a:buSzPct val="100000"/>
            </a:pPr>
            <a:r>
              <a:rPr lang="en-US" sz="2200" dirty="0"/>
              <a:t>Practice writing speeches and presenting in a group setting</a:t>
            </a:r>
          </a:p>
          <a:p>
            <a:pPr>
              <a:buSzPct val="100000"/>
            </a:pPr>
            <a:r>
              <a:rPr lang="en-US" sz="2200" dirty="0"/>
              <a:t>Gain a competitive advantage in the workplace</a:t>
            </a:r>
          </a:p>
          <a:p>
            <a:pPr marL="0" indent="0">
              <a:buNone/>
            </a:pPr>
            <a:endParaRPr lang="en-US" sz="2200" dirty="0"/>
          </a:p>
        </p:txBody>
      </p:sp>
      <p:sp>
        <p:nvSpPr>
          <p:cNvPr id="2" name="Content Placeholder 1">
            <a:extLst>
              <a:ext uri="{FF2B5EF4-FFF2-40B4-BE49-F238E27FC236}">
                <a16:creationId xmlns:a16="http://schemas.microsoft.com/office/drawing/2014/main" id="{AA3F5724-56E7-DD43-9131-F1F19A8236D9}"/>
              </a:ext>
            </a:extLst>
          </p:cNvPr>
          <p:cNvSpPr>
            <a:spLocks noGrp="1"/>
          </p:cNvSpPr>
          <p:nvPr>
            <p:ph sz="half" idx="2"/>
          </p:nvPr>
        </p:nvSpPr>
        <p:spPr/>
        <p:txBody>
          <a:bodyPr>
            <a:normAutofit/>
          </a:bodyPr>
          <a:lstStyle/>
          <a:p>
            <a:r>
              <a:rPr lang="en-US" sz="2200" dirty="0"/>
              <a:t>Work on networking in a small and supportive environment</a:t>
            </a:r>
          </a:p>
          <a:p>
            <a:r>
              <a:rPr lang="en-US" sz="2200" dirty="0"/>
              <a:t>Build self-confidence and self-awareness</a:t>
            </a:r>
          </a:p>
          <a:p>
            <a:r>
              <a:rPr lang="en-US" sz="2200" dirty="0"/>
              <a:t>Unlimited personal growth</a:t>
            </a:r>
          </a:p>
          <a:p>
            <a:r>
              <a:rPr lang="en-US" sz="2200" dirty="0"/>
              <a:t>Maximize your potential</a:t>
            </a:r>
          </a:p>
          <a:p>
            <a:endParaRPr lang="en-US" sz="2200" dirty="0"/>
          </a:p>
        </p:txBody>
      </p:sp>
      <p:pic>
        <p:nvPicPr>
          <p:cNvPr id="10" name="Picture 9" descr="A picture of a club meeting with everyone clapping for the speaker.">
            <a:extLst>
              <a:ext uri="{FF2B5EF4-FFF2-40B4-BE49-F238E27FC236}">
                <a16:creationId xmlns:a16="http://schemas.microsoft.com/office/drawing/2014/main" id="{C205E43F-44F4-AB4C-800A-81F68E790E11}"/>
              </a:ext>
            </a:extLst>
          </p:cNvPr>
          <p:cNvPicPr>
            <a:picLocks noChangeAspect="1"/>
          </p:cNvPicPr>
          <p:nvPr/>
        </p:nvPicPr>
        <p:blipFill rotWithShape="1">
          <a:blip r:embed="rId3">
            <a:extLst>
              <a:ext uri="{28A0092B-C50C-407E-A947-70E740481C1C}">
                <a14:useLocalDpi xmlns:a14="http://schemas.microsoft.com/office/drawing/2010/main" val="0"/>
              </a:ext>
            </a:extLst>
          </a:blip>
          <a:srcRect l="1391" t="6987" r="1350" b="10967"/>
          <a:stretch/>
        </p:blipFill>
        <p:spPr>
          <a:xfrm>
            <a:off x="0" y="4009891"/>
            <a:ext cx="12192000" cy="2848109"/>
          </a:xfrm>
          <a:prstGeom prst="rect">
            <a:avLst/>
          </a:prstGeom>
        </p:spPr>
      </p:pic>
    </p:spTree>
    <p:extLst>
      <p:ext uri="{BB962C8B-B14F-4D97-AF65-F5344CB8AC3E}">
        <p14:creationId xmlns:p14="http://schemas.microsoft.com/office/powerpoint/2010/main" val="3574269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Toastmasters club experience</a:t>
            </a:r>
          </a:p>
        </p:txBody>
      </p:sp>
      <p:sp>
        <p:nvSpPr>
          <p:cNvPr id="3" name="Content Placeholder 2"/>
          <p:cNvSpPr>
            <a:spLocks noGrp="1"/>
          </p:cNvSpPr>
          <p:nvPr>
            <p:ph sz="half" idx="1"/>
          </p:nvPr>
        </p:nvSpPr>
        <p:spPr>
          <a:xfrm>
            <a:off x="277933" y="1535081"/>
            <a:ext cx="5818067" cy="4332319"/>
          </a:xfrm>
        </p:spPr>
        <p:txBody>
          <a:bodyPr>
            <a:normAutofit/>
          </a:bodyPr>
          <a:lstStyle/>
          <a:p>
            <a:r>
              <a:rPr lang="en-US" sz="2200" dirty="0"/>
              <a:t>Hands-on learning environment</a:t>
            </a:r>
          </a:p>
          <a:p>
            <a:r>
              <a:rPr lang="en-US" sz="2200" dirty="0"/>
              <a:t>Practice prepared and impromptu speeches</a:t>
            </a:r>
          </a:p>
          <a:p>
            <a:r>
              <a:rPr lang="en-US" sz="2200" dirty="0"/>
              <a:t>Opportunities to lead at </a:t>
            </a:r>
            <a:br>
              <a:rPr lang="en-US" sz="2200" dirty="0"/>
            </a:br>
            <a:r>
              <a:rPr lang="en-US" sz="2200" dirty="0"/>
              <a:t>every meeting</a:t>
            </a:r>
          </a:p>
          <a:p>
            <a:endParaRPr lang="en-US" sz="2200" dirty="0"/>
          </a:p>
          <a:p>
            <a:pPr marL="0" indent="0">
              <a:buNone/>
            </a:pPr>
            <a:endParaRPr lang="en-US" sz="2200" dirty="0"/>
          </a:p>
        </p:txBody>
      </p:sp>
      <p:sp>
        <p:nvSpPr>
          <p:cNvPr id="11" name="Content Placeholder 10">
            <a:extLst>
              <a:ext uri="{FF2B5EF4-FFF2-40B4-BE49-F238E27FC236}">
                <a16:creationId xmlns:a16="http://schemas.microsoft.com/office/drawing/2014/main" id="{718D69DD-219C-5E4F-B39D-731C00170FDA}"/>
              </a:ext>
            </a:extLst>
          </p:cNvPr>
          <p:cNvSpPr>
            <a:spLocks noGrp="1"/>
          </p:cNvSpPr>
          <p:nvPr>
            <p:ph sz="half" idx="2"/>
          </p:nvPr>
        </p:nvSpPr>
        <p:spPr/>
        <p:txBody>
          <a:bodyPr>
            <a:normAutofit/>
          </a:bodyPr>
          <a:lstStyle/>
          <a:p>
            <a:r>
              <a:rPr lang="en-US" sz="2200" dirty="0"/>
              <a:t>Receive feedback and evaluations </a:t>
            </a:r>
            <a:br>
              <a:rPr lang="en-US" sz="2200" dirty="0"/>
            </a:br>
            <a:r>
              <a:rPr lang="en-US" sz="2200" dirty="0"/>
              <a:t>in a supportive environment</a:t>
            </a:r>
          </a:p>
          <a:p>
            <a:r>
              <a:rPr lang="en-US" sz="2200" dirty="0"/>
              <a:t>Access to a mentor</a:t>
            </a:r>
          </a:p>
        </p:txBody>
      </p:sp>
      <p:pic>
        <p:nvPicPr>
          <p:cNvPr id="9" name="Picture 8" descr="Club Mission: We provide a supportive and positive learning experience in which members are empowered to develop communication and leadership skills, resulting in greater self-confidence and personal growth.">
            <a:extLst>
              <a:ext uri="{FF2B5EF4-FFF2-40B4-BE49-F238E27FC236}">
                <a16:creationId xmlns:a16="http://schemas.microsoft.com/office/drawing/2014/main" id="{5D52E3EF-005A-B040-AE04-2FB83346F211}"/>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4525" r="4310"/>
          <a:stretch/>
        </p:blipFill>
        <p:spPr>
          <a:xfrm>
            <a:off x="2102734" y="3921093"/>
            <a:ext cx="8009682" cy="1952451"/>
          </a:xfrm>
          <a:prstGeom prst="roundRect">
            <a:avLst>
              <a:gd name="adj" fmla="val 0"/>
            </a:avLst>
          </a:prstGeom>
        </p:spPr>
      </p:pic>
    </p:spTree>
    <p:extLst>
      <p:ext uri="{BB962C8B-B14F-4D97-AF65-F5344CB8AC3E}">
        <p14:creationId xmlns:p14="http://schemas.microsoft.com/office/powerpoint/2010/main" val="341743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F6C7C-4841-C94B-AD47-038B2D835AAB}"/>
              </a:ext>
            </a:extLst>
          </p:cNvPr>
          <p:cNvSpPr>
            <a:spLocks noGrp="1"/>
          </p:cNvSpPr>
          <p:nvPr>
            <p:ph type="title"/>
          </p:nvPr>
        </p:nvSpPr>
        <p:spPr/>
        <p:txBody>
          <a:bodyPr>
            <a:normAutofit/>
          </a:bodyPr>
          <a:lstStyle/>
          <a:p>
            <a:r>
              <a:rPr lang="en-US" dirty="0"/>
              <a:t>What is the Pathways learning experience?</a:t>
            </a:r>
          </a:p>
        </p:txBody>
      </p:sp>
      <p:sp>
        <p:nvSpPr>
          <p:cNvPr id="3" name="Content Placeholder 2">
            <a:extLst>
              <a:ext uri="{FF2B5EF4-FFF2-40B4-BE49-F238E27FC236}">
                <a16:creationId xmlns:a16="http://schemas.microsoft.com/office/drawing/2014/main" id="{AEE79A83-389F-2B4B-8F6D-AC092D4B0539}"/>
              </a:ext>
            </a:extLst>
          </p:cNvPr>
          <p:cNvSpPr>
            <a:spLocks noGrp="1"/>
          </p:cNvSpPr>
          <p:nvPr>
            <p:ph type="body" sz="half" idx="2"/>
          </p:nvPr>
        </p:nvSpPr>
        <p:spPr>
          <a:xfrm>
            <a:off x="277934" y="2019065"/>
            <a:ext cx="5071832" cy="3848335"/>
          </a:xfrm>
        </p:spPr>
        <p:txBody>
          <a:bodyPr>
            <a:normAutofit/>
          </a:bodyPr>
          <a:lstStyle/>
          <a:p>
            <a:pPr marL="342900" indent="-342900">
              <a:lnSpc>
                <a:spcPct val="100000"/>
              </a:lnSpc>
              <a:buFont typeface="Arial" panose="020B0604020202020204" pitchFamily="34" charset="0"/>
              <a:buChar char="•"/>
            </a:pPr>
            <a:r>
              <a:rPr lang="en-US" sz="2200" dirty="0"/>
              <a:t>Pathways is Toastmasters’ education program</a:t>
            </a:r>
          </a:p>
          <a:p>
            <a:pPr marL="342900" indent="-342900">
              <a:lnSpc>
                <a:spcPct val="100000"/>
              </a:lnSpc>
              <a:buFont typeface="Arial" panose="020B0604020202020204" pitchFamily="34" charset="0"/>
              <a:buChar char="•"/>
            </a:pPr>
            <a:r>
              <a:rPr lang="en-US" sz="2200" dirty="0"/>
              <a:t>Each member receives one free path to start</a:t>
            </a:r>
          </a:p>
          <a:p>
            <a:pPr marL="342900" indent="-342900">
              <a:lnSpc>
                <a:spcPct val="100000"/>
              </a:lnSpc>
              <a:buFont typeface="Arial" panose="020B0604020202020204" pitchFamily="34" charset="0"/>
              <a:buChar char="•"/>
            </a:pPr>
            <a:r>
              <a:rPr lang="en-US" sz="2200" dirty="0"/>
              <a:t>Choose from 11 paths based on your goals</a:t>
            </a:r>
          </a:p>
          <a:p>
            <a:pPr marL="342900" indent="-342900">
              <a:lnSpc>
                <a:spcPct val="100000"/>
              </a:lnSpc>
              <a:buFont typeface="Arial" panose="020B0604020202020204" pitchFamily="34" charset="0"/>
              <a:buChar char="•"/>
            </a:pPr>
            <a:r>
              <a:rPr lang="en-US" sz="2200" dirty="0"/>
              <a:t>Use Pathways online or in print</a:t>
            </a:r>
          </a:p>
          <a:p>
            <a:pPr marL="342900" indent="-342900">
              <a:lnSpc>
                <a:spcPct val="100000"/>
              </a:lnSpc>
              <a:buFont typeface="Arial" panose="020B0604020202020204" pitchFamily="34" charset="0"/>
              <a:buChar char="•"/>
            </a:pPr>
            <a:r>
              <a:rPr lang="en-US" sz="2200" dirty="0"/>
              <a:t>Work at your own pace</a:t>
            </a:r>
          </a:p>
          <a:p>
            <a:pPr marL="342900" indent="-342900">
              <a:lnSpc>
                <a:spcPct val="100000"/>
              </a:lnSpc>
              <a:buFont typeface="Arial" panose="020B0604020202020204" pitchFamily="34" charset="0"/>
              <a:buChar char="•"/>
            </a:pPr>
            <a:r>
              <a:rPr lang="en-US" sz="2200" dirty="0"/>
              <a:t>Build professional skills</a:t>
            </a:r>
          </a:p>
        </p:txBody>
      </p:sp>
      <p:sp>
        <p:nvSpPr>
          <p:cNvPr id="9" name="Picture Placeholder 8">
            <a:extLst>
              <a:ext uri="{FF2B5EF4-FFF2-40B4-BE49-F238E27FC236}">
                <a16:creationId xmlns:a16="http://schemas.microsoft.com/office/drawing/2014/main" id="{E1B14BD2-7178-104E-B8F7-8CB622D48359}"/>
              </a:ext>
            </a:extLst>
          </p:cNvPr>
          <p:cNvSpPr>
            <a:spLocks noGrp="1"/>
          </p:cNvSpPr>
          <p:nvPr>
            <p:ph type="pic" sz="quarter" idx="11"/>
          </p:nvPr>
        </p:nvSpPr>
        <p:spPr/>
      </p:sp>
      <p:pic>
        <p:nvPicPr>
          <p:cNvPr id="4" name="Picture 3">
            <a:extLst>
              <a:ext uri="{FF2B5EF4-FFF2-40B4-BE49-F238E27FC236}">
                <a16:creationId xmlns:a16="http://schemas.microsoft.com/office/drawing/2014/main" id="{93494ED4-5362-5146-98B4-301A336A018E}"/>
              </a:ext>
            </a:extLst>
          </p:cNvPr>
          <p:cNvPicPr>
            <a:picLocks noChangeAspect="1"/>
          </p:cNvPicPr>
          <p:nvPr/>
        </p:nvPicPr>
        <p:blipFill rotWithShape="1">
          <a:blip r:embed="rId3"/>
          <a:srcRect l="2420" t="-1" r="13329" b="37"/>
          <a:stretch/>
        </p:blipFill>
        <p:spPr>
          <a:xfrm>
            <a:off x="6096000" y="-1"/>
            <a:ext cx="6096000" cy="6220047"/>
          </a:xfrm>
          <a:prstGeom prst="rect">
            <a:avLst/>
          </a:prstGeom>
        </p:spPr>
      </p:pic>
    </p:spTree>
    <p:extLst>
      <p:ext uri="{BB962C8B-B14F-4D97-AF65-F5344CB8AC3E}">
        <p14:creationId xmlns:p14="http://schemas.microsoft.com/office/powerpoint/2010/main" val="1203250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glimpse into Pathways</a:t>
            </a:r>
          </a:p>
        </p:txBody>
      </p:sp>
      <p:grpSp>
        <p:nvGrpSpPr>
          <p:cNvPr id="8" name="Group 7">
            <a:extLst>
              <a:ext uri="{FF2B5EF4-FFF2-40B4-BE49-F238E27FC236}">
                <a16:creationId xmlns:a16="http://schemas.microsoft.com/office/drawing/2014/main" id="{BD2C2AFA-150D-1C4C-918B-8DA27DDE8F82}"/>
              </a:ext>
            </a:extLst>
          </p:cNvPr>
          <p:cNvGrpSpPr>
            <a:grpSpLocks noChangeAspect="1"/>
          </p:cNvGrpSpPr>
          <p:nvPr/>
        </p:nvGrpSpPr>
        <p:grpSpPr>
          <a:xfrm>
            <a:off x="1144737" y="1373465"/>
            <a:ext cx="9915392" cy="4449231"/>
            <a:chOff x="6299901" y="1650036"/>
            <a:chExt cx="10188990" cy="4572000"/>
          </a:xfrm>
        </p:grpSpPr>
        <p:pic>
          <p:nvPicPr>
            <p:cNvPr id="5" name="Picture 4" descr="Five Core Competencies. 1, Public Speaking. 2, Interpersonal Communication. 3, Strategic Leadership. 4, Management. 5, Confidence.">
              <a:extLst>
                <a:ext uri="{FF2B5EF4-FFF2-40B4-BE49-F238E27FC236}">
                  <a16:creationId xmlns:a16="http://schemas.microsoft.com/office/drawing/2014/main" id="{5BAAC557-DB3B-6744-B771-94BDE047147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299901" y="1650036"/>
              <a:ext cx="2037425" cy="4572000"/>
            </a:xfrm>
            <a:prstGeom prst="rect">
              <a:avLst/>
            </a:prstGeom>
          </p:spPr>
        </p:pic>
        <p:pic>
          <p:nvPicPr>
            <p:cNvPr id="7" name="Picture 6" descr="11 Paths listed.">
              <a:extLst>
                <a:ext uri="{FF2B5EF4-FFF2-40B4-BE49-F238E27FC236}">
                  <a16:creationId xmlns:a16="http://schemas.microsoft.com/office/drawing/2014/main" id="{1C3D159C-0990-ED46-99BD-0FA479F4BD9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414131" y="1650036"/>
              <a:ext cx="8074760" cy="4572000"/>
            </a:xfrm>
            <a:prstGeom prst="rect">
              <a:avLst/>
            </a:prstGeom>
          </p:spPr>
        </p:pic>
      </p:grpSp>
    </p:spTree>
    <p:extLst>
      <p:ext uri="{BB962C8B-B14F-4D97-AF65-F5344CB8AC3E}">
        <p14:creationId xmlns:p14="http://schemas.microsoft.com/office/powerpoint/2010/main" val="3047225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6DA94F-8F90-9244-9502-7822DA36D163}"/>
              </a:ext>
            </a:extLst>
          </p:cNvPr>
          <p:cNvSpPr>
            <a:spLocks noGrp="1"/>
          </p:cNvSpPr>
          <p:nvPr>
            <p:ph type="title"/>
          </p:nvPr>
        </p:nvSpPr>
        <p:spPr/>
        <p:txBody>
          <a:bodyPr/>
          <a:lstStyle/>
          <a:p>
            <a:r>
              <a:rPr lang="en-US" dirty="0"/>
              <a:t>How the evaluation process works</a:t>
            </a:r>
          </a:p>
        </p:txBody>
      </p:sp>
      <p:pic>
        <p:nvPicPr>
          <p:cNvPr id="9" name="Picture Placeholder 8">
            <a:extLst>
              <a:ext uri="{FF2B5EF4-FFF2-40B4-BE49-F238E27FC236}">
                <a16:creationId xmlns:a16="http://schemas.microsoft.com/office/drawing/2014/main" id="{75CEBC87-5CBF-4644-A853-F58788AF892D}"/>
              </a:ext>
            </a:extLst>
          </p:cNvPr>
          <p:cNvPicPr>
            <a:picLocks noGrp="1" noChangeAspect="1"/>
          </p:cNvPicPr>
          <p:nvPr>
            <p:ph type="pic" sz="quarter" idx="11"/>
          </p:nvPr>
        </p:nvPicPr>
        <p:blipFill rotWithShape="1">
          <a:blip r:embed="rId3"/>
          <a:srcRect l="26532" t="26903" b="18351"/>
          <a:stretch/>
        </p:blipFill>
        <p:spPr>
          <a:xfrm>
            <a:off x="0" y="1143000"/>
            <a:ext cx="12191999" cy="5095754"/>
          </a:xfrm>
        </p:spPr>
      </p:pic>
    </p:spTree>
    <p:extLst>
      <p:ext uri="{BB962C8B-B14F-4D97-AF65-F5344CB8AC3E}">
        <p14:creationId xmlns:p14="http://schemas.microsoft.com/office/powerpoint/2010/main" val="3215119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4A907-1DFE-FB43-B06D-15D0D71D7D95}"/>
              </a:ext>
            </a:extLst>
          </p:cNvPr>
          <p:cNvSpPr>
            <a:spLocks noGrp="1"/>
          </p:cNvSpPr>
          <p:nvPr>
            <p:ph type="title"/>
          </p:nvPr>
        </p:nvSpPr>
        <p:spPr/>
        <p:txBody>
          <a:bodyPr>
            <a:normAutofit/>
          </a:bodyPr>
          <a:lstStyle/>
          <a:p>
            <a:r>
              <a:rPr lang="en-US" dirty="0"/>
              <a:t>Learning doesn’t stop </a:t>
            </a:r>
            <a:br>
              <a:rPr lang="en-US" dirty="0"/>
            </a:br>
            <a:r>
              <a:rPr lang="en-US" dirty="0"/>
              <a:t>at the club</a:t>
            </a:r>
          </a:p>
        </p:txBody>
      </p:sp>
      <p:sp>
        <p:nvSpPr>
          <p:cNvPr id="3" name="Content Placeholder 2">
            <a:extLst>
              <a:ext uri="{FF2B5EF4-FFF2-40B4-BE49-F238E27FC236}">
                <a16:creationId xmlns:a16="http://schemas.microsoft.com/office/drawing/2014/main" id="{7C95BE0F-5441-AC4E-A51D-5D59388FB448}"/>
              </a:ext>
            </a:extLst>
          </p:cNvPr>
          <p:cNvSpPr>
            <a:spLocks noGrp="1"/>
          </p:cNvSpPr>
          <p:nvPr>
            <p:ph type="body" sz="half" idx="2"/>
          </p:nvPr>
        </p:nvSpPr>
        <p:spPr>
          <a:xfrm>
            <a:off x="277934" y="2019065"/>
            <a:ext cx="5285739" cy="3848335"/>
          </a:xfrm>
        </p:spPr>
        <p:txBody>
          <a:bodyPr>
            <a:normAutofit/>
          </a:bodyPr>
          <a:lstStyle/>
          <a:p>
            <a:pPr marL="342900" indent="-342900">
              <a:lnSpc>
                <a:spcPct val="100000"/>
              </a:lnSpc>
              <a:buFont typeface="Arial" panose="020B0604020202020204" pitchFamily="34" charset="0"/>
              <a:buChar char="•"/>
            </a:pPr>
            <a:r>
              <a:rPr lang="en-US" sz="2200" dirty="0"/>
              <a:t>Subscription to the </a:t>
            </a:r>
            <a:r>
              <a:rPr lang="en-US" sz="2200" i="1" dirty="0"/>
              <a:t>Toastmaster</a:t>
            </a:r>
            <a:r>
              <a:rPr lang="en-US" sz="2200" dirty="0"/>
              <a:t> magazine</a:t>
            </a:r>
          </a:p>
          <a:p>
            <a:pPr marL="342900" indent="-342900">
              <a:lnSpc>
                <a:spcPct val="100000"/>
              </a:lnSpc>
              <a:buFont typeface="Arial" panose="020B0604020202020204" pitchFamily="34" charset="0"/>
              <a:buChar char="•"/>
            </a:pPr>
            <a:r>
              <a:rPr lang="en-US" sz="2200" dirty="0"/>
              <a:t>Speech contests</a:t>
            </a:r>
          </a:p>
          <a:p>
            <a:pPr marL="342900" indent="-342900">
              <a:lnSpc>
                <a:spcPct val="100000"/>
              </a:lnSpc>
              <a:buFont typeface="Arial" panose="020B0604020202020204" pitchFamily="34" charset="0"/>
              <a:buChar char="•"/>
            </a:pPr>
            <a:r>
              <a:rPr lang="en-US" sz="2200" dirty="0"/>
              <a:t>International Convention</a:t>
            </a:r>
          </a:p>
          <a:p>
            <a:pPr marL="342900" indent="-342900">
              <a:lnSpc>
                <a:spcPct val="100000"/>
              </a:lnSpc>
              <a:buFont typeface="Arial" panose="020B0604020202020204" pitchFamily="34" charset="0"/>
              <a:buChar char="•"/>
            </a:pPr>
            <a:r>
              <a:rPr lang="en-US" sz="2200" dirty="0"/>
              <a:t>District conferences</a:t>
            </a:r>
          </a:p>
          <a:p>
            <a:pPr marL="342900" indent="-342900">
              <a:lnSpc>
                <a:spcPct val="100000"/>
              </a:lnSpc>
              <a:buFont typeface="Arial" panose="020B0604020202020204" pitchFamily="34" charset="0"/>
              <a:buChar char="•"/>
            </a:pPr>
            <a:r>
              <a:rPr lang="en-US" sz="2200" dirty="0"/>
              <a:t>Access to helpful resources at </a:t>
            </a:r>
            <a:r>
              <a:rPr lang="en-US" sz="2200" b="1" dirty="0" err="1"/>
              <a:t>www.toastmasters.org</a:t>
            </a:r>
            <a:endParaRPr lang="en-US" sz="2200" b="1" dirty="0"/>
          </a:p>
        </p:txBody>
      </p:sp>
      <p:sp>
        <p:nvSpPr>
          <p:cNvPr id="6" name="Picture Placeholder 5">
            <a:extLst>
              <a:ext uri="{FF2B5EF4-FFF2-40B4-BE49-F238E27FC236}">
                <a16:creationId xmlns:a16="http://schemas.microsoft.com/office/drawing/2014/main" id="{9ED3D74D-64B1-2643-ABEA-255DBA748306}"/>
              </a:ext>
            </a:extLst>
          </p:cNvPr>
          <p:cNvSpPr>
            <a:spLocks noGrp="1"/>
          </p:cNvSpPr>
          <p:nvPr>
            <p:ph type="pic" sz="quarter" idx="11"/>
          </p:nvPr>
        </p:nvSpPr>
        <p:spPr/>
      </p:sp>
      <p:pic>
        <p:nvPicPr>
          <p:cNvPr id="4" name="Picture 3" descr="A speaker at convention.">
            <a:extLst>
              <a:ext uri="{FF2B5EF4-FFF2-40B4-BE49-F238E27FC236}">
                <a16:creationId xmlns:a16="http://schemas.microsoft.com/office/drawing/2014/main" id="{87C263CA-B8ED-2540-A851-933929C9542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9897" t="1812" r="23375" b="2579"/>
          <a:stretch/>
        </p:blipFill>
        <p:spPr>
          <a:xfrm>
            <a:off x="6096000" y="0"/>
            <a:ext cx="6096000" cy="6858000"/>
          </a:xfrm>
          <a:prstGeom prst="rect">
            <a:avLst/>
          </a:prstGeom>
        </p:spPr>
      </p:pic>
    </p:spTree>
    <p:extLst>
      <p:ext uri="{BB962C8B-B14F-4D97-AF65-F5344CB8AC3E}">
        <p14:creationId xmlns:p14="http://schemas.microsoft.com/office/powerpoint/2010/main" val="3409386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Break barriers, not your budget</a:t>
            </a:r>
          </a:p>
        </p:txBody>
      </p:sp>
      <p:sp>
        <p:nvSpPr>
          <p:cNvPr id="3" name="Content Placeholder 2"/>
          <p:cNvSpPr>
            <a:spLocks noGrp="1"/>
          </p:cNvSpPr>
          <p:nvPr>
            <p:ph sz="half" idx="1"/>
          </p:nvPr>
        </p:nvSpPr>
        <p:spPr/>
        <p:txBody>
          <a:bodyPr>
            <a:normAutofit/>
          </a:bodyPr>
          <a:lstStyle/>
          <a:p>
            <a:pPr>
              <a:lnSpc>
                <a:spcPct val="100000"/>
              </a:lnSpc>
            </a:pPr>
            <a:r>
              <a:rPr lang="en-US" sz="2600" dirty="0"/>
              <a:t>Compared to conferences and seminars, Toastmasters is ongoing and affordable</a:t>
            </a:r>
          </a:p>
          <a:p>
            <a:pPr>
              <a:lnSpc>
                <a:spcPct val="100000"/>
              </a:lnSpc>
            </a:pPr>
            <a:r>
              <a:rPr lang="en-US" sz="2600" dirty="0"/>
              <a:t>Most cost-effective way to learn</a:t>
            </a:r>
          </a:p>
          <a:p>
            <a:pPr>
              <a:lnSpc>
                <a:spcPct val="100000"/>
              </a:lnSpc>
            </a:pPr>
            <a:r>
              <a:rPr lang="en-US" sz="2600" dirty="0"/>
              <a:t>$20 USD new-member fee </a:t>
            </a:r>
            <a:br>
              <a:rPr lang="en-US" sz="2600" dirty="0"/>
            </a:br>
            <a:r>
              <a:rPr lang="en-US" sz="2600" dirty="0"/>
              <a:t>per person</a:t>
            </a:r>
          </a:p>
        </p:txBody>
      </p:sp>
      <p:sp>
        <p:nvSpPr>
          <p:cNvPr id="4" name="Content Placeholder 3">
            <a:extLst>
              <a:ext uri="{FF2B5EF4-FFF2-40B4-BE49-F238E27FC236}">
                <a16:creationId xmlns:a16="http://schemas.microsoft.com/office/drawing/2014/main" id="{17B94EA4-C7F2-1A48-B0D6-04927599B1A5}"/>
              </a:ext>
            </a:extLst>
          </p:cNvPr>
          <p:cNvSpPr>
            <a:spLocks noGrp="1"/>
          </p:cNvSpPr>
          <p:nvPr>
            <p:ph sz="half" idx="2"/>
          </p:nvPr>
        </p:nvSpPr>
        <p:spPr/>
        <p:txBody>
          <a:bodyPr>
            <a:normAutofit/>
          </a:bodyPr>
          <a:lstStyle/>
          <a:p>
            <a:pPr>
              <a:lnSpc>
                <a:spcPct val="100000"/>
              </a:lnSpc>
            </a:pPr>
            <a:r>
              <a:rPr lang="en-US" sz="2600" dirty="0"/>
              <a:t>$45 USD six months’ membership dues per person</a:t>
            </a:r>
          </a:p>
          <a:p>
            <a:pPr>
              <a:lnSpc>
                <a:spcPct val="100000"/>
              </a:lnSpc>
            </a:pPr>
            <a:r>
              <a:rPr lang="en-US" sz="2600" dirty="0"/>
              <a:t>[Insert any additional club dues]</a:t>
            </a:r>
          </a:p>
          <a:p>
            <a:pPr>
              <a:lnSpc>
                <a:spcPct val="100000"/>
              </a:lnSpc>
            </a:pPr>
            <a:r>
              <a:rPr lang="en-US" sz="2600" dirty="0"/>
              <a:t>Dale Carnegie three-day seminars start at $1,795 USD per person</a:t>
            </a:r>
          </a:p>
          <a:p>
            <a:pPr marL="0" indent="0">
              <a:lnSpc>
                <a:spcPct val="100000"/>
              </a:lnSpc>
              <a:buNone/>
            </a:pPr>
            <a:endParaRPr lang="en-US" sz="2600" dirty="0"/>
          </a:p>
        </p:txBody>
      </p:sp>
      <p:sp>
        <p:nvSpPr>
          <p:cNvPr id="13" name="Content Placeholder 2"/>
          <p:cNvSpPr txBox="1">
            <a:spLocks/>
          </p:cNvSpPr>
          <p:nvPr/>
        </p:nvSpPr>
        <p:spPr>
          <a:xfrm>
            <a:off x="3825702" y="11244207"/>
            <a:ext cx="971922" cy="529445"/>
          </a:xfrm>
          <a:prstGeom prst="rect">
            <a:avLst/>
          </a:prstGeom>
        </p:spPr>
        <p:txBody>
          <a:bodyPr vert="horz" lIns="91440" tIns="45720" rIns="91440" bIns="45720" rtlCol="0">
            <a:normAutofit/>
          </a:bodyPr>
          <a:lstStyle>
            <a:lvl1pPr marL="287338" indent="-287338" algn="l" rtl="0" eaLnBrk="1" fontAlgn="base" hangingPunct="1">
              <a:spcBef>
                <a:spcPct val="20000"/>
              </a:spcBef>
              <a:spcAft>
                <a:spcPct val="0"/>
              </a:spcAft>
              <a:buClr>
                <a:srgbClr val="800000"/>
              </a:buClr>
              <a:buSzPct val="100000"/>
              <a:buFont typeface="ArialUnicodeMS" charset="0"/>
              <a:buChar char="▸"/>
              <a:defRPr sz="2400">
                <a:solidFill>
                  <a:schemeClr val="tx2">
                    <a:lumMod val="65000"/>
                    <a:lumOff val="35000"/>
                  </a:schemeClr>
                </a:solidFill>
                <a:latin typeface="Myriad Pro" charset="0"/>
                <a:ea typeface="Myriad Pro" charset="0"/>
                <a:cs typeface="Myriad Pro" charset="0"/>
              </a:defRPr>
            </a:lvl1pPr>
            <a:lvl2pPr marL="685800" indent="-228600" algn="l" rtl="0" eaLnBrk="1" fontAlgn="base" hangingPunct="1">
              <a:spcBef>
                <a:spcPct val="20000"/>
              </a:spcBef>
              <a:spcAft>
                <a:spcPct val="0"/>
              </a:spcAft>
              <a:buClr>
                <a:srgbClr val="063052"/>
              </a:buClr>
              <a:buSzPct val="80000"/>
              <a:buFont typeface="Wingdings" charset="0"/>
              <a:buChar char="§"/>
              <a:defRPr sz="2000">
                <a:solidFill>
                  <a:schemeClr val="tx2">
                    <a:lumMod val="65000"/>
                    <a:lumOff val="35000"/>
                  </a:schemeClr>
                </a:solidFill>
                <a:latin typeface="Myriad Pro" charset="0"/>
                <a:ea typeface="Myriad Pro" charset="0"/>
                <a:cs typeface="Myriad Pro" charset="0"/>
              </a:defRPr>
            </a:lvl2pPr>
            <a:lvl3pPr marL="1084263" indent="-169863" algn="l" rtl="0" eaLnBrk="1" fontAlgn="base" hangingPunct="1">
              <a:spcBef>
                <a:spcPct val="20000"/>
              </a:spcBef>
              <a:spcAft>
                <a:spcPct val="0"/>
              </a:spcAft>
              <a:buClr>
                <a:srgbClr val="800000"/>
              </a:buClr>
              <a:buChar char="•"/>
              <a:defRPr sz="1800">
                <a:solidFill>
                  <a:schemeClr val="tx2">
                    <a:lumMod val="65000"/>
                    <a:lumOff val="35000"/>
                  </a:schemeClr>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2">
                    <a:lumMod val="65000"/>
                    <a:lumOff val="35000"/>
                  </a:schemeClr>
                </a:solidFill>
                <a:latin typeface="Myriad Pro" charset="0"/>
                <a:ea typeface="Myriad Pro" charset="0"/>
                <a:cs typeface="Myriad Pro" charset="0"/>
              </a:defRPr>
            </a:lvl4pPr>
            <a:lvl5pPr marL="2060575" indent="-290513" algn="l" rtl="0" eaLnBrk="1" fontAlgn="base" hangingPunct="1">
              <a:spcBef>
                <a:spcPct val="20000"/>
              </a:spcBef>
              <a:spcAft>
                <a:spcPct val="0"/>
              </a:spcAft>
              <a:buClr>
                <a:srgbClr val="800000"/>
              </a:buClr>
              <a:buFont typeface="Courier New" charset="0"/>
              <a:buChar char="o"/>
              <a:defRPr sz="1600">
                <a:solidFill>
                  <a:schemeClr val="tx2">
                    <a:lumMod val="65000"/>
                    <a:lumOff val="35000"/>
                  </a:schemeClr>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pPr marL="0" indent="0">
              <a:buNone/>
            </a:pPr>
            <a:r>
              <a:rPr lang="en-US" sz="2200"/>
              <a:t>$100</a:t>
            </a:r>
          </a:p>
        </p:txBody>
      </p:sp>
      <p:sp>
        <p:nvSpPr>
          <p:cNvPr id="14" name="Content Placeholder 2"/>
          <p:cNvSpPr txBox="1">
            <a:spLocks/>
          </p:cNvSpPr>
          <p:nvPr/>
        </p:nvSpPr>
        <p:spPr>
          <a:xfrm rot="1476002">
            <a:off x="5262970" y="11955789"/>
            <a:ext cx="1524000" cy="529445"/>
          </a:xfrm>
          <a:prstGeom prst="rect">
            <a:avLst/>
          </a:prstGeom>
        </p:spPr>
        <p:txBody>
          <a:bodyPr vert="horz" lIns="91440" tIns="45720" rIns="91440" bIns="45720" rtlCol="0">
            <a:normAutofit/>
          </a:bodyPr>
          <a:lstStyle>
            <a:lvl1pPr marL="287338" indent="-287338" algn="l" rtl="0" eaLnBrk="1" fontAlgn="base" hangingPunct="1">
              <a:spcBef>
                <a:spcPct val="20000"/>
              </a:spcBef>
              <a:spcAft>
                <a:spcPct val="0"/>
              </a:spcAft>
              <a:buClr>
                <a:srgbClr val="800000"/>
              </a:buClr>
              <a:buSzPct val="100000"/>
              <a:buFont typeface="ArialUnicodeMS" charset="0"/>
              <a:buChar char="▸"/>
              <a:defRPr sz="2400">
                <a:solidFill>
                  <a:schemeClr val="tx2">
                    <a:lumMod val="65000"/>
                    <a:lumOff val="35000"/>
                  </a:schemeClr>
                </a:solidFill>
                <a:latin typeface="Myriad Pro" charset="0"/>
                <a:ea typeface="Myriad Pro" charset="0"/>
                <a:cs typeface="Myriad Pro" charset="0"/>
              </a:defRPr>
            </a:lvl1pPr>
            <a:lvl2pPr marL="685800" indent="-228600" algn="l" rtl="0" eaLnBrk="1" fontAlgn="base" hangingPunct="1">
              <a:spcBef>
                <a:spcPct val="20000"/>
              </a:spcBef>
              <a:spcAft>
                <a:spcPct val="0"/>
              </a:spcAft>
              <a:buClr>
                <a:srgbClr val="063052"/>
              </a:buClr>
              <a:buSzPct val="80000"/>
              <a:buFont typeface="Wingdings" charset="0"/>
              <a:buChar char="§"/>
              <a:defRPr sz="2000">
                <a:solidFill>
                  <a:schemeClr val="tx2">
                    <a:lumMod val="65000"/>
                    <a:lumOff val="35000"/>
                  </a:schemeClr>
                </a:solidFill>
                <a:latin typeface="Myriad Pro" charset="0"/>
                <a:ea typeface="Myriad Pro" charset="0"/>
                <a:cs typeface="Myriad Pro" charset="0"/>
              </a:defRPr>
            </a:lvl2pPr>
            <a:lvl3pPr marL="1084263" indent="-169863" algn="l" rtl="0" eaLnBrk="1" fontAlgn="base" hangingPunct="1">
              <a:spcBef>
                <a:spcPct val="20000"/>
              </a:spcBef>
              <a:spcAft>
                <a:spcPct val="0"/>
              </a:spcAft>
              <a:buClr>
                <a:srgbClr val="800000"/>
              </a:buClr>
              <a:buChar char="•"/>
              <a:defRPr sz="1800">
                <a:solidFill>
                  <a:schemeClr val="tx2">
                    <a:lumMod val="65000"/>
                    <a:lumOff val="35000"/>
                  </a:schemeClr>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2">
                    <a:lumMod val="65000"/>
                    <a:lumOff val="35000"/>
                  </a:schemeClr>
                </a:solidFill>
                <a:latin typeface="Myriad Pro" charset="0"/>
                <a:ea typeface="Myriad Pro" charset="0"/>
                <a:cs typeface="Myriad Pro" charset="0"/>
              </a:defRPr>
            </a:lvl4pPr>
            <a:lvl5pPr marL="2060575" indent="-290513" algn="l" rtl="0" eaLnBrk="1" fontAlgn="base" hangingPunct="1">
              <a:spcBef>
                <a:spcPct val="20000"/>
              </a:spcBef>
              <a:spcAft>
                <a:spcPct val="0"/>
              </a:spcAft>
              <a:buClr>
                <a:srgbClr val="800000"/>
              </a:buClr>
              <a:buFont typeface="Courier New" charset="0"/>
              <a:buChar char="o"/>
              <a:defRPr sz="1600">
                <a:solidFill>
                  <a:schemeClr val="tx2">
                    <a:lumMod val="65000"/>
                    <a:lumOff val="35000"/>
                  </a:schemeClr>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pPr marL="0" indent="0">
              <a:buNone/>
            </a:pPr>
            <a:r>
              <a:rPr lang="en-US" sz="1800"/>
              <a:t>Toastmasters</a:t>
            </a:r>
          </a:p>
        </p:txBody>
      </p:sp>
      <p:sp>
        <p:nvSpPr>
          <p:cNvPr id="15" name="Content Placeholder 2"/>
          <p:cNvSpPr txBox="1">
            <a:spLocks/>
          </p:cNvSpPr>
          <p:nvPr/>
        </p:nvSpPr>
        <p:spPr>
          <a:xfrm rot="1476002">
            <a:off x="6219671" y="11903446"/>
            <a:ext cx="1524000" cy="529445"/>
          </a:xfrm>
          <a:prstGeom prst="rect">
            <a:avLst/>
          </a:prstGeom>
        </p:spPr>
        <p:txBody>
          <a:bodyPr vert="horz" lIns="91440" tIns="45720" rIns="91440" bIns="45720" rtlCol="0">
            <a:normAutofit/>
          </a:bodyPr>
          <a:lstStyle>
            <a:lvl1pPr marL="287338" indent="-287338" algn="l" rtl="0" eaLnBrk="1" fontAlgn="base" hangingPunct="1">
              <a:spcBef>
                <a:spcPct val="20000"/>
              </a:spcBef>
              <a:spcAft>
                <a:spcPct val="0"/>
              </a:spcAft>
              <a:buClr>
                <a:srgbClr val="800000"/>
              </a:buClr>
              <a:buSzPct val="100000"/>
              <a:buFont typeface="ArialUnicodeMS" charset="0"/>
              <a:buChar char="▸"/>
              <a:defRPr sz="2400">
                <a:solidFill>
                  <a:schemeClr val="tx2">
                    <a:lumMod val="65000"/>
                    <a:lumOff val="35000"/>
                  </a:schemeClr>
                </a:solidFill>
                <a:latin typeface="Myriad Pro" charset="0"/>
                <a:ea typeface="Myriad Pro" charset="0"/>
                <a:cs typeface="Myriad Pro" charset="0"/>
              </a:defRPr>
            </a:lvl1pPr>
            <a:lvl2pPr marL="685800" indent="-228600" algn="l" rtl="0" eaLnBrk="1" fontAlgn="base" hangingPunct="1">
              <a:spcBef>
                <a:spcPct val="20000"/>
              </a:spcBef>
              <a:spcAft>
                <a:spcPct val="0"/>
              </a:spcAft>
              <a:buClr>
                <a:srgbClr val="063052"/>
              </a:buClr>
              <a:buSzPct val="80000"/>
              <a:buFont typeface="Wingdings" charset="0"/>
              <a:buChar char="§"/>
              <a:defRPr sz="2000">
                <a:solidFill>
                  <a:schemeClr val="tx2">
                    <a:lumMod val="65000"/>
                    <a:lumOff val="35000"/>
                  </a:schemeClr>
                </a:solidFill>
                <a:latin typeface="Myriad Pro" charset="0"/>
                <a:ea typeface="Myriad Pro" charset="0"/>
                <a:cs typeface="Myriad Pro" charset="0"/>
              </a:defRPr>
            </a:lvl2pPr>
            <a:lvl3pPr marL="1084263" indent="-169863" algn="l" rtl="0" eaLnBrk="1" fontAlgn="base" hangingPunct="1">
              <a:spcBef>
                <a:spcPct val="20000"/>
              </a:spcBef>
              <a:spcAft>
                <a:spcPct val="0"/>
              </a:spcAft>
              <a:buClr>
                <a:srgbClr val="800000"/>
              </a:buClr>
              <a:buChar char="•"/>
              <a:defRPr sz="1800">
                <a:solidFill>
                  <a:schemeClr val="tx2">
                    <a:lumMod val="65000"/>
                    <a:lumOff val="35000"/>
                  </a:schemeClr>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2">
                    <a:lumMod val="65000"/>
                    <a:lumOff val="35000"/>
                  </a:schemeClr>
                </a:solidFill>
                <a:latin typeface="Myriad Pro" charset="0"/>
                <a:ea typeface="Myriad Pro" charset="0"/>
                <a:cs typeface="Myriad Pro" charset="0"/>
              </a:defRPr>
            </a:lvl4pPr>
            <a:lvl5pPr marL="2060575" indent="-290513" algn="l" rtl="0" eaLnBrk="1" fontAlgn="base" hangingPunct="1">
              <a:spcBef>
                <a:spcPct val="20000"/>
              </a:spcBef>
              <a:spcAft>
                <a:spcPct val="0"/>
              </a:spcAft>
              <a:buClr>
                <a:srgbClr val="800000"/>
              </a:buClr>
              <a:buFont typeface="Courier New" charset="0"/>
              <a:buChar char="o"/>
              <a:defRPr sz="1600">
                <a:solidFill>
                  <a:schemeClr val="tx2">
                    <a:lumMod val="65000"/>
                    <a:lumOff val="35000"/>
                  </a:schemeClr>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pPr marL="0" indent="0">
              <a:buNone/>
            </a:pPr>
            <a:r>
              <a:rPr lang="en-US" sz="1800"/>
              <a:t>Dale Carnegie</a:t>
            </a:r>
          </a:p>
        </p:txBody>
      </p:sp>
    </p:spTree>
    <p:extLst>
      <p:ext uri="{BB962C8B-B14F-4D97-AF65-F5344CB8AC3E}">
        <p14:creationId xmlns:p14="http://schemas.microsoft.com/office/powerpoint/2010/main" val="2678950101"/>
      </p:ext>
    </p:extLst>
  </p:cSld>
  <p:clrMapOvr>
    <a:masterClrMapping/>
  </p:clrMapOvr>
</p:sld>
</file>

<file path=ppt/theme/theme1.xml><?xml version="1.0" encoding="utf-8"?>
<a:theme xmlns:a="http://schemas.openxmlformats.org/drawingml/2006/main" name="Toastmasters Theme Light Mode">
  <a:themeElements>
    <a:clrScheme name="Toastmasters">
      <a:dk1>
        <a:srgbClr val="333333"/>
      </a:dk1>
      <a:lt1>
        <a:srgbClr val="FFFFFF"/>
      </a:lt1>
      <a:dk2>
        <a:srgbClr val="012838"/>
      </a:dk2>
      <a:lt2>
        <a:srgbClr val="F5F5F5"/>
      </a:lt2>
      <a:accent1>
        <a:srgbClr val="B3C3D3"/>
      </a:accent1>
      <a:accent2>
        <a:srgbClr val="7B98B2"/>
      </a:accent2>
      <a:accent3>
        <a:srgbClr val="497593"/>
      </a:accent3>
      <a:accent4>
        <a:srgbClr val="0B5879"/>
      </a:accent4>
      <a:accent5>
        <a:srgbClr val="004061"/>
      </a:accent5>
      <a:accent6>
        <a:srgbClr val="004165"/>
      </a:accent6>
      <a:hlink>
        <a:srgbClr val="0248C2"/>
      </a:hlink>
      <a:folHlink>
        <a:srgbClr val="0248C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14-PowerpoitTemplate16X9" id="{96063725-7E05-C44F-8890-68DF93CBD323}" vid="{16414037-9159-2E40-A0DB-93289D8BE62A}"/>
    </a:ext>
  </a:extLst>
</a:theme>
</file>

<file path=ppt/theme/theme2.xml><?xml version="1.0" encoding="utf-8"?>
<a:theme xmlns:a="http://schemas.openxmlformats.org/drawingml/2006/main" name="Toastmasters Theme Dark Mode">
  <a:themeElements>
    <a:clrScheme name="Toastmasters">
      <a:dk1>
        <a:srgbClr val="333333"/>
      </a:dk1>
      <a:lt1>
        <a:srgbClr val="FFFFFF"/>
      </a:lt1>
      <a:dk2>
        <a:srgbClr val="012838"/>
      </a:dk2>
      <a:lt2>
        <a:srgbClr val="F5F5F5"/>
      </a:lt2>
      <a:accent1>
        <a:srgbClr val="B3C3D3"/>
      </a:accent1>
      <a:accent2>
        <a:srgbClr val="7B98B2"/>
      </a:accent2>
      <a:accent3>
        <a:srgbClr val="497593"/>
      </a:accent3>
      <a:accent4>
        <a:srgbClr val="0B5879"/>
      </a:accent4>
      <a:accent5>
        <a:srgbClr val="004061"/>
      </a:accent5>
      <a:accent6>
        <a:srgbClr val="004165"/>
      </a:accent6>
      <a:hlink>
        <a:srgbClr val="0248C2"/>
      </a:hlink>
      <a:folHlink>
        <a:srgbClr val="0248C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14-PowerpoitTemplate16X9" id="{96063725-7E05-C44F-8890-68DF93CBD323}" vid="{0545A7BE-8E6E-6643-95ED-113AE53B1E3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Toastmasters Theme Light Mode</Template>
  <TotalTime>223</TotalTime>
  <Words>1533</Words>
  <Application>Microsoft Macintosh PowerPoint</Application>
  <PresentationFormat>Widescreen</PresentationFormat>
  <Paragraphs>84</Paragraphs>
  <Slides>11</Slides>
  <Notes>11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ArialUnicodeMS</vt:lpstr>
      <vt:lpstr>Arial</vt:lpstr>
      <vt:lpstr>Calibri</vt:lpstr>
      <vt:lpstr>Myriad Pro</vt:lpstr>
      <vt:lpstr>Myriad Pro Semibold</vt:lpstr>
      <vt:lpstr>Toastmasters Theme Light Mode</vt:lpstr>
      <vt:lpstr>Toastmasters Theme Dark Mode</vt:lpstr>
      <vt:lpstr>Find Your Voice</vt:lpstr>
      <vt:lpstr>What is Toastmasters?</vt:lpstr>
      <vt:lpstr>How you will benefit</vt:lpstr>
      <vt:lpstr>The Toastmasters club experience</vt:lpstr>
      <vt:lpstr>What is the Pathways learning experience?</vt:lpstr>
      <vt:lpstr>A glimpse into Pathways</vt:lpstr>
      <vt:lpstr>How the evaluation process works</vt:lpstr>
      <vt:lpstr>Learning doesn’t stop  at the club</vt:lpstr>
      <vt:lpstr>Break barriers, not your budget</vt:lpstr>
      <vt:lpstr>A preview of the club experience</vt:lpstr>
      <vt:lpstr>Ready to join?  Here’s how!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Find Your Voice</dc:title>
  <dc:creator>Ciara Bourne</dc:creator>
  <cp:lastModifiedBy>Ciara Bourne</cp:lastModifiedBy>
  <cp:revision>15</cp:revision>
  <cp:lastPrinted>2020-08-07T16:41:47Z</cp:lastPrinted>
  <dcterms:created xsi:type="dcterms:W3CDTF">2020-08-06T20:37:15Z</dcterms:created>
  <dcterms:modified xsi:type="dcterms:W3CDTF">2020-08-11T22:41:56Z</dcterms:modified>
</cp:coreProperties>
</file>