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24"/>
  </p:notes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879"/>
    <a:srgbClr val="497593"/>
    <a:srgbClr val="7B98B2"/>
    <a:srgbClr val="B3C3D3"/>
    <a:srgbClr val="004165"/>
    <a:srgbClr val="772432"/>
    <a:srgbClr val="FEEE9F"/>
    <a:srgbClr val="E5E5E5"/>
    <a:srgbClr val="F5F5F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5"/>
    <p:restoredTop sz="94218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4B49-3275-304E-93C5-D45AEE032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Class Club Coach</a:t>
            </a: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5105C850-BF32-F94D-9C5A-529DBA64B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394" y="6453499"/>
            <a:ext cx="6594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itchFamily="2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dirty="0"/>
              <a:t>218FCD</a:t>
            </a:r>
          </a:p>
        </p:txBody>
      </p:sp>
    </p:spTree>
    <p:extLst>
      <p:ext uri="{BB962C8B-B14F-4D97-AF65-F5344CB8AC3E}">
        <p14:creationId xmlns:p14="http://schemas.microsoft.com/office/powerpoint/2010/main" val="274362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Club Meetings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 the club how to plan and produce club meetings.</a:t>
            </a:r>
          </a:p>
          <a:p>
            <a:r>
              <a:rPr lang="en-US" dirty="0"/>
              <a:t>Ensure the Vice President Education reviews the </a:t>
            </a:r>
            <a:br>
              <a:rPr lang="en-US" dirty="0"/>
            </a:br>
            <a:r>
              <a:rPr lang="en-US" i="1" dirty="0"/>
              <a:t>Club Leadership Handbook</a:t>
            </a:r>
            <a:r>
              <a:rPr lang="en-US" dirty="0"/>
              <a:t>.</a:t>
            </a:r>
          </a:p>
          <a:p>
            <a:r>
              <a:rPr lang="en-US" dirty="0"/>
              <a:t>Show club leaders how to find and use other tools.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6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Quality Clubs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clubs have a member service perspective.</a:t>
            </a:r>
          </a:p>
          <a:p>
            <a:r>
              <a:rPr lang="en-US" dirty="0"/>
              <a:t>The club’s criteria for service reflect quality and reliability.</a:t>
            </a:r>
          </a:p>
          <a:p>
            <a:r>
              <a:rPr lang="en-US" dirty="0"/>
              <a:t>Recommend displaying the </a:t>
            </a:r>
            <a:r>
              <a:rPr lang="en-US" i="1" dirty="0"/>
              <a:t>Moments of Truth</a:t>
            </a:r>
            <a:r>
              <a:rPr lang="en-US" dirty="0"/>
              <a:t> Club Quality </a:t>
            </a:r>
            <a:br>
              <a:rPr lang="en-US" dirty="0"/>
            </a:br>
            <a:r>
              <a:rPr lang="en-US" dirty="0"/>
              <a:t>Standards Evaluation.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1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takes 20 members to support a club.</a:t>
            </a:r>
          </a:p>
          <a:p>
            <a:r>
              <a:rPr lang="en-US" dirty="0"/>
              <a:t>Combat attrition with a membership-building culture.</a:t>
            </a:r>
          </a:p>
          <a:p>
            <a:r>
              <a:rPr lang="en-US" dirty="0"/>
              <a:t>Run club membership contests.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1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Toastmasters Membership Contests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Individual Member Program</a:t>
            </a:r>
          </a:p>
          <a:p>
            <a:r>
              <a:rPr lang="en-US" dirty="0"/>
              <a:t>Talk Up Toastmasters!</a:t>
            </a:r>
          </a:p>
          <a:p>
            <a:r>
              <a:rPr lang="en-US" dirty="0"/>
              <a:t>Smedley Award</a:t>
            </a:r>
          </a:p>
          <a:p>
            <a:r>
              <a:rPr lang="en-US" dirty="0"/>
              <a:t>Beat the Clock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0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Retaining members provides continuity and assures a strong leadership base.</a:t>
            </a:r>
          </a:p>
          <a:p>
            <a:r>
              <a:rPr lang="en-US" dirty="0"/>
              <a:t>Every member is responsible for keeping all other members satisfied </a:t>
            </a:r>
            <a:br>
              <a:rPr lang="en-US" dirty="0"/>
            </a:br>
            <a:r>
              <a:rPr lang="en-US" dirty="0"/>
              <a:t>and involved in the club.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4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Recognize Achievement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member progress charts at every meeting.</a:t>
            </a:r>
          </a:p>
          <a:p>
            <a:r>
              <a:rPr lang="en-US" dirty="0"/>
              <a:t>Formally recognize members achieving any education award.</a:t>
            </a:r>
          </a:p>
          <a:p>
            <a:r>
              <a:rPr lang="en-US" dirty="0"/>
              <a:t>Mention achievements in club newsletters, on social media, and on </a:t>
            </a:r>
            <a:br>
              <a:rPr lang="en-US" dirty="0"/>
            </a:br>
            <a:r>
              <a:rPr lang="en-US" dirty="0"/>
              <a:t>the club website.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0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Recognize Achievement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Emphasize the importance of recognizing members.</a:t>
            </a:r>
          </a:p>
          <a:p>
            <a:r>
              <a:rPr lang="en-US" dirty="0"/>
              <a:t>Encourage corporate clubs to use the company email, intranet, and newsletter to recognize members.</a:t>
            </a:r>
          </a:p>
          <a:p>
            <a:r>
              <a:rPr lang="en-US" dirty="0"/>
              <a:t>Publicize the club’s achievement in the Distinguished Club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5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Looking to the Future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vision is what members want their club to become.</a:t>
            </a:r>
          </a:p>
          <a:p>
            <a:r>
              <a:rPr lang="en-US" dirty="0"/>
              <a:t>Help members develop a vision for the club.</a:t>
            </a:r>
          </a:p>
          <a:p>
            <a:r>
              <a:rPr lang="en-US" dirty="0"/>
              <a:t>Get their agreement to fulfill the club mission.</a:t>
            </a:r>
          </a:p>
          <a:p>
            <a:r>
              <a:rPr lang="en-US" dirty="0"/>
              <a:t>Guide the club to set specific goals.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5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Looking to the Future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Club mission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We provide a supportive and positive learning experience in which members are empowered to develop communication and leadership skills, resulting in greater self-confidence and personal growth.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2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Looking to the Future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Teach the club how to use the </a:t>
            </a:r>
            <a:r>
              <a:rPr lang="en-US" i="1" dirty="0"/>
              <a:t>Distinguished Club Program and </a:t>
            </a:r>
            <a:br>
              <a:rPr lang="en-US" i="1" dirty="0"/>
            </a:br>
            <a:r>
              <a:rPr lang="en-US" i="1" dirty="0"/>
              <a:t>Club Success Plan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9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Club coach qualifications.</a:t>
            </a:r>
          </a:p>
          <a:p>
            <a:r>
              <a:rPr lang="en-US" dirty="0"/>
              <a:t>Why a club coach is needed.</a:t>
            </a:r>
          </a:p>
          <a:p>
            <a:r>
              <a:rPr lang="en-US" dirty="0"/>
              <a:t>How to be an effective club coach.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7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The Club Success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determine how club will meet the 10 DCP goals.</a:t>
            </a:r>
          </a:p>
          <a:p>
            <a:r>
              <a:rPr lang="en-US" dirty="0"/>
              <a:t>Allows the club to establish additional goals.</a:t>
            </a:r>
          </a:p>
          <a:p>
            <a:r>
              <a:rPr lang="en-US" dirty="0"/>
              <a:t>Outlines strategies for achieving goals.</a:t>
            </a:r>
          </a:p>
          <a:p>
            <a:r>
              <a:rPr lang="en-US" dirty="0"/>
              <a:t>Identifies resources to accomplish goals.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84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Closing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eb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-Question?</a:t>
            </a:r>
          </a:p>
          <a:p>
            <a:pPr marL="0" indent="0">
              <a:buFont typeface="Web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-Comments?</a:t>
            </a:r>
          </a:p>
          <a:p>
            <a:pPr marL="0" indent="0">
              <a:buFont typeface="Web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rPr>
              <a:t>-Concerns?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8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 Club Coach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Builds a rapport.</a:t>
            </a:r>
          </a:p>
          <a:p>
            <a:r>
              <a:rPr lang="en-US" dirty="0"/>
              <a:t>Observes and analyzes the club environment.</a:t>
            </a:r>
          </a:p>
          <a:p>
            <a:r>
              <a:rPr lang="en-US" dirty="0"/>
              <a:t>Helps the club develop goals.</a:t>
            </a:r>
          </a:p>
          <a:p>
            <a:r>
              <a:rPr lang="en-US" dirty="0"/>
              <a:t>Enables the club to achieve goals.</a:t>
            </a:r>
          </a:p>
          <a:p>
            <a:r>
              <a:rPr lang="en-US" dirty="0"/>
              <a:t>Instills enthusiasm, fidelity, and a sense of responsibility.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3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Your Opportunity 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team-building skills.</a:t>
            </a:r>
          </a:p>
          <a:p>
            <a:r>
              <a:rPr lang="en-US" dirty="0"/>
              <a:t>Expand leadership experience.</a:t>
            </a:r>
          </a:p>
          <a:p>
            <a:r>
              <a:rPr lang="en-US" dirty="0"/>
              <a:t>Increase proficiency as a facilitator and negotiator.</a:t>
            </a:r>
          </a:p>
          <a:p>
            <a:r>
              <a:rPr lang="en-US" dirty="0"/>
              <a:t>Develop diplomacy skills.</a:t>
            </a:r>
          </a:p>
          <a:p>
            <a:r>
              <a:rPr lang="en-US" dirty="0"/>
              <a:t>Share expertise.</a:t>
            </a:r>
          </a:p>
          <a:p>
            <a:r>
              <a:rPr lang="en-US" dirty="0"/>
              <a:t>Invest in the future of Toastmasters.</a:t>
            </a:r>
          </a:p>
          <a:p>
            <a:r>
              <a:rPr lang="en-US" dirty="0"/>
              <a:t>Earn credit toward the Distinguished Toastmaster award.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4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Club Coach Qualification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Toastmaster who is not a member of the struggling club </a:t>
            </a:r>
            <a:br>
              <a:rPr lang="en-US" dirty="0"/>
            </a:br>
            <a:r>
              <a:rPr lang="en-US"/>
              <a:t>upon appointment.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0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Club Qualifications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Club has at least one but not more than 12 members.</a:t>
            </a:r>
          </a:p>
          <a:p>
            <a:r>
              <a:rPr lang="en-US" dirty="0"/>
              <a:t>Coach is not a member of the club when appointed.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8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Making the Club Connection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 club dynamics.</a:t>
            </a:r>
          </a:p>
          <a:p>
            <a:r>
              <a:rPr lang="en-US" dirty="0"/>
              <a:t>Develop a personal rapport with members.</a:t>
            </a:r>
          </a:p>
          <a:p>
            <a:r>
              <a:rPr lang="en-US" dirty="0"/>
              <a:t>Gain their trust and respect.</a:t>
            </a:r>
          </a:p>
          <a:p>
            <a:r>
              <a:rPr lang="en-US" dirty="0"/>
              <a:t>Use the Club Coach Troubleshooting Guide.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2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Making the Club Connection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Foster a sense of ownership.</a:t>
            </a:r>
          </a:p>
          <a:p>
            <a:r>
              <a:rPr lang="en-US" dirty="0"/>
              <a:t>Emphasize teamwork.</a:t>
            </a:r>
          </a:p>
          <a:p>
            <a:r>
              <a:rPr lang="en-US" dirty="0"/>
              <a:t>Let them know that you are there to help them.</a:t>
            </a:r>
          </a:p>
          <a:p>
            <a:r>
              <a:rPr lang="en-US" dirty="0"/>
              <a:t>Encourage clubs to use other clubs as models.</a:t>
            </a:r>
          </a:p>
          <a:p>
            <a:r>
              <a:rPr lang="en-US" dirty="0"/>
              <a:t>Support the addition of their own unique style.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9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Status Check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club conduct Moments of Truth.</a:t>
            </a:r>
          </a:p>
          <a:p>
            <a:r>
              <a:rPr lang="en-US" dirty="0"/>
              <a:t>Help identify the club's strengths and challenges.</a:t>
            </a:r>
          </a:p>
          <a:p>
            <a:r>
              <a:rPr lang="en-US" dirty="0"/>
              <a:t>Facilitate a discussion of the strengths and challenges.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72520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115</TotalTime>
  <Words>592</Words>
  <Application>Microsoft Macintosh PowerPoint</Application>
  <PresentationFormat>Widescreen</PresentationFormat>
  <Paragraphs>88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Myriad Pro</vt:lpstr>
      <vt:lpstr>Myriad Pro Semibold</vt:lpstr>
      <vt:lpstr>Webdings</vt:lpstr>
      <vt:lpstr>Toastmasters Theme Light Mode</vt:lpstr>
      <vt:lpstr>Toastmasters Theme Dark Mode</vt:lpstr>
      <vt:lpstr>The First Class Club Coach</vt:lpstr>
      <vt:lpstr>Introduction</vt:lpstr>
      <vt:lpstr>A Club Coach</vt:lpstr>
      <vt:lpstr>Your Opportunity To</vt:lpstr>
      <vt:lpstr>Club Coach Qualification</vt:lpstr>
      <vt:lpstr>Club Qualifications</vt:lpstr>
      <vt:lpstr>Making the Club Connection</vt:lpstr>
      <vt:lpstr>Making the Club Connection</vt:lpstr>
      <vt:lpstr>Status Check</vt:lpstr>
      <vt:lpstr>Club Meetings</vt:lpstr>
      <vt:lpstr>Quality Clubs</vt:lpstr>
      <vt:lpstr>Membership</vt:lpstr>
      <vt:lpstr>Toastmasters Membership Contests</vt:lpstr>
      <vt:lpstr>Membership</vt:lpstr>
      <vt:lpstr>Recognize Achievement</vt:lpstr>
      <vt:lpstr>Recognize Achievement</vt:lpstr>
      <vt:lpstr>Looking to the Future</vt:lpstr>
      <vt:lpstr>Looking to the Future</vt:lpstr>
      <vt:lpstr>Looking to the Future</vt:lpstr>
      <vt:lpstr>The Club Success Plan</vt:lpstr>
      <vt:lpstr>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Class Club Coach</dc:title>
  <dc:creator>Robert Ingram</dc:creator>
  <cp:lastModifiedBy>Robert Ingram</cp:lastModifiedBy>
  <cp:revision>6</cp:revision>
  <dcterms:created xsi:type="dcterms:W3CDTF">2020-10-14T20:37:45Z</dcterms:created>
  <dcterms:modified xsi:type="dcterms:W3CDTF">2020-10-15T19:52:28Z</dcterms:modified>
</cp:coreProperties>
</file>