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/>
    <p:restoredTop sz="94218"/>
  </p:normalViewPr>
  <p:slideViewPr>
    <p:cSldViewPr snapToGrid="0" snapToObjects="1">
      <p:cViewPr varScale="1">
        <p:scale>
          <a:sx n="76" d="100"/>
          <a:sy n="76" d="100"/>
        </p:scale>
        <p:origin x="720" y="84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Momentos</a:t>
            </a:r>
            <a:r>
              <a:rPr lang="en-US" dirty="0"/>
              <a:t> de </a:t>
            </a:r>
            <a:r>
              <a:rPr lang="en-US" dirty="0" err="1"/>
              <a:t>Verdade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" charset="0"/>
              </a:rPr>
              <a:t>Qual o nível de desempenho do clube em cada norma?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Primeiras impressões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Orientação dos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Companheirismo, variedade e comunicação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Planejamento do programa e organização da reunião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“Força” dos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Reconhecimento dos progressos e dos sucessos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Momentos</a:t>
            </a:r>
            <a:r>
              <a:rPr lang="en-US" dirty="0"/>
              <a:t> de </a:t>
            </a:r>
            <a:r>
              <a:rPr lang="en-US" dirty="0" err="1"/>
              <a:t>Verdade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Quando alguém entra em contato com qualquer aspecto do Toastmasters, a pessoa adquire uma imagem baseada na sua experiência naquele momento específico. Esses momentos decisivos, quando as primeiras impressões são formadas, são conhecidos como “momentos de verdade”.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Momentos de Verdade de Toastmasters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Primeiras impressões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Orientação dos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Companheirismo, variedade e comunicação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Planejamento do programa e organização da reunião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"Força" dos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Reconhecimento dos progressos e dos sucessos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Primeiras</a:t>
            </a:r>
            <a:r>
              <a:rPr lang="en-US" dirty="0"/>
              <a:t> </a:t>
            </a:r>
            <a:r>
              <a:rPr lang="en-US" dirty="0" err="1"/>
              <a:t>Impressões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Visitantes são recebidos de forma calorosa e apresentados aos diretores e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Livro de Visitantes e crachás são disponibilizados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Sala de reuniões profissionalmente organizada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Local de reunião conveniente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Visitantes são convidados a se apresentarem ao clube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Visitantes são convidados a se afiliarem ao clube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Orientação</a:t>
            </a:r>
            <a:r>
              <a:rPr lang="en-US" dirty="0"/>
              <a:t> dos </a:t>
            </a:r>
            <a:r>
              <a:rPr lang="en-US" dirty="0" err="1"/>
              <a:t>Associados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Apresente os novos associados formalmente e ofereça-lhes um alfinete condecorativo de sua afiliação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Atribuição de um mentor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Apresentação do programa educacional e do sistema de reconhecimento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Avaliação das necessidades de aprendizagem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Atribuição de função/funções de comunicação e/ou liderança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Envolvimento dos associados nas atividades do clube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Companheirismo,Variedade</a:t>
            </a:r>
            <a:r>
              <a:rPr lang="en-US" dirty="0"/>
              <a:t> e </a:t>
            </a:r>
            <a:r>
              <a:rPr lang="en-US" dirty="0" err="1"/>
              <a:t>Comunicação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Visitantes recebidos de forma calorosa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Reuniões educacionais agradáveis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Eventos sociais agendados com regularidade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Participação em eventos de área, divisão, distrito e internacionais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Eventos inter-clubes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Newsletter e/ou website do clube atualizado com regularidade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914066" cy="649224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latin typeface="Arial" charset="0"/>
              </a:rPr>
              <a:t>Planejamento do Programa e Organização da Reunião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Programa e agenda publicados com antecedência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Os associados estão preparados para executar todas as tarefas do programa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Todos os projetos são do Pathways.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As reuniões começam e terminam a horas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Table Topics™ criativos e outras atividades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Avaliações positivas e úteis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Força</a:t>
            </a:r>
            <a:r>
              <a:rPr lang="en-US" dirty="0"/>
              <a:t>" dos </a:t>
            </a:r>
            <a:r>
              <a:rPr lang="en-US" dirty="0" err="1"/>
              <a:t>Associados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/>
              <a:t>O clube tem 20 ou mais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Retenção dos associados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Promoção ativa do clube na comunidade ou na organização patrocinadora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Programas do clube variados e empolgantes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Reconhecer os Toastmasters que apadrinham novos associados 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Programas de recrutamento de associados</a:t>
            </a:r>
            <a:endParaRPr lang="en-US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rial" charset="0"/>
              </a:rPr>
              <a:t>Reconhecimento dos Progressos e </a:t>
            </a:r>
            <a:r>
              <a:rPr lang="en-US" sz="3600" dirty="0"/>
              <a:t>dos </a:t>
            </a:r>
            <a:r>
              <a:rPr lang="pt-BR" sz="3600" dirty="0">
                <a:latin typeface="Arial" charset="0"/>
              </a:rPr>
              <a:t>Sucessos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/>
              <a:t>Candidaturas aos reconhecimentos enviadas para a Sede Mundial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 formulário de registro do progresso dos associados é mantido atualizado e é publicitado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Os progressos e sucessos dos associados são reconhecidos formalmente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Os líderes do clube, distrito e internacionais são reconhecidos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Os progressos do clube e dos seus associados são publicitados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O Programa DCP (Clube Distinguido) é utilizado para um melhor planejamento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809711E93054B9FD6A26D91A07BEB" ma:contentTypeVersion="12" ma:contentTypeDescription="Create a new document." ma:contentTypeScope="" ma:versionID="b3953b89c7256c5e74decdcef58b6121">
  <xsd:schema xmlns:xsd="http://www.w3.org/2001/XMLSchema" xmlns:xs="http://www.w3.org/2001/XMLSchema" xmlns:p="http://schemas.microsoft.com/office/2006/metadata/properties" xmlns:ns2="5866b58c-5449-431e-90c9-badfa05b2d21" xmlns:ns3="66479991-1fd6-4976-9c8b-c3659d1b0f14" targetNamespace="http://schemas.microsoft.com/office/2006/metadata/properties" ma:root="true" ma:fieldsID="56302676c9a97563f415de2293221a09" ns2:_="" ns3:_="">
    <xsd:import namespace="5866b58c-5449-431e-90c9-badfa05b2d21"/>
    <xsd:import namespace="66479991-1fd6-4976-9c8b-c3659d1b0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6b58c-5449-431e-90c9-badfa05b2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79991-1fd6-4976-9c8b-c3659d1b0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95AC7A-D8B8-4E61-AD1B-A7A717904F3C}"/>
</file>

<file path=customXml/itemProps2.xml><?xml version="1.0" encoding="utf-8"?>
<ds:datastoreItem xmlns:ds="http://schemas.openxmlformats.org/officeDocument/2006/customXml" ds:itemID="{8E518E9E-A26A-488D-8005-36A63DC50956}"/>
</file>

<file path=customXml/itemProps3.xml><?xml version="1.0" encoding="utf-8"?>
<ds:datastoreItem xmlns:ds="http://schemas.openxmlformats.org/officeDocument/2006/customXml" ds:itemID="{E2B2F923-90F1-4087-AB13-9FF8BE1C35CB}"/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222</TotalTime>
  <Words>439</Words>
  <Application>Microsoft Office PowerPoint</Application>
  <PresentationFormat>Widescreen</PresentationFormat>
  <Paragraphs>64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Momentos de Verdade</vt:lpstr>
      <vt:lpstr>Momentos de Verdade</vt:lpstr>
      <vt:lpstr>Momentos de Verdade de Toastmasters</vt:lpstr>
      <vt:lpstr>Primeiras Impressões</vt:lpstr>
      <vt:lpstr>Orientação dos Associados</vt:lpstr>
      <vt:lpstr>Companheirismo,Variedade e Comunicação</vt:lpstr>
      <vt:lpstr>Planejamento do Programa e Organização da Reunião</vt:lpstr>
      <vt:lpstr>"Força" dos Associados</vt:lpstr>
      <vt:lpstr>Reconhecimento dos Progressos e dos Sucessos</vt:lpstr>
      <vt:lpstr>Qual o nível de desempenho do clube em cada norma?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Catherine McGuinness</cp:lastModifiedBy>
  <cp:revision>8</cp:revision>
  <dcterms:created xsi:type="dcterms:W3CDTF">2020-09-03T18:23:49Z</dcterms:created>
  <dcterms:modified xsi:type="dcterms:W3CDTF">2021-02-12T16:12:03Z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0x010100D5F809711E93054B9FD6A26D91A07BEB</vt:lpwstr>
  </property>
</Properties>
</file>